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6.xml" ContentType="application/vnd.openxmlformats-officedocument.presentationml.slide+xml"/>
  <Override PartName="/ppt/presentation.xml" ContentType="application/vnd.openxmlformats-officedocument.presentationml.presentation.main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slideLayouts/slideLayout3.xml" ContentType="application/vnd.openxmlformats-officedocument.presentationml.slideLayout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5.xml" ContentType="application/vnd.openxmlformats-officedocument.presentationml.notesSlide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revisionInfo.xml" ContentType="application/vnd.ms-powerpoint.revisioninfo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4"/>
  </p:sldMasterIdLst>
  <p:notesMasterIdLst>
    <p:notesMasterId r:id="rId17"/>
  </p:notesMasterIdLst>
  <p:sldIdLst>
    <p:sldId id="256" r:id="rId5"/>
    <p:sldId id="281" r:id="rId6"/>
    <p:sldId id="282" r:id="rId7"/>
    <p:sldId id="291" r:id="rId8"/>
    <p:sldId id="280" r:id="rId9"/>
    <p:sldId id="284" r:id="rId10"/>
    <p:sldId id="285" r:id="rId11"/>
    <p:sldId id="287" r:id="rId12"/>
    <p:sldId id="288" r:id="rId13"/>
    <p:sldId id="292" r:id="rId14"/>
    <p:sldId id="289" r:id="rId15"/>
    <p:sldId id="279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81C9393-2010-C541-A290-236ECF530EBC}" v="1202" dt="2020-11-03T19:42:14.15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877"/>
    <p:restoredTop sz="73927"/>
  </p:normalViewPr>
  <p:slideViewPr>
    <p:cSldViewPr snapToGrid="0" snapToObjects="1">
      <p:cViewPr>
        <p:scale>
          <a:sx n="105" d="100"/>
          <a:sy n="105" d="100"/>
        </p:scale>
        <p:origin x="2976" y="4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es Bryan" userId="S::wes@itpro.tv::cd83e72d-5b2c-484e-a583-d424a05c3d5d" providerId="AD" clId="Web-{AA9134BA-86C0-3935-5C12-16C12CFC0924}"/>
    <pc:docChg chg="modSld">
      <pc:chgData name="Wes Bryan" userId="S::wes@itpro.tv::cd83e72d-5b2c-484e-a583-d424a05c3d5d" providerId="AD" clId="Web-{AA9134BA-86C0-3935-5C12-16C12CFC0924}" dt="2020-09-14T12:44:58.094" v="1"/>
      <pc:docMkLst>
        <pc:docMk/>
      </pc:docMkLst>
      <pc:sldChg chg="addSp delSp">
        <pc:chgData name="Wes Bryan" userId="S::wes@itpro.tv::cd83e72d-5b2c-484e-a583-d424a05c3d5d" providerId="AD" clId="Web-{AA9134BA-86C0-3935-5C12-16C12CFC0924}" dt="2020-09-14T12:44:58.094" v="1"/>
        <pc:sldMkLst>
          <pc:docMk/>
          <pc:sldMk cId="589874589" sldId="256"/>
        </pc:sldMkLst>
        <pc:spChg chg="add del">
          <ac:chgData name="Wes Bryan" userId="S::wes@itpro.tv::cd83e72d-5b2c-484e-a583-d424a05c3d5d" providerId="AD" clId="Web-{AA9134BA-86C0-3935-5C12-16C12CFC0924}" dt="2020-09-14T12:44:58.094" v="1"/>
          <ac:spMkLst>
            <pc:docMk/>
            <pc:sldMk cId="589874589" sldId="256"/>
            <ac:spMk id="2" creationId="{BF3C9DE3-310A-4A2E-9C27-C1BEC89F65E7}"/>
          </ac:spMkLst>
        </pc:spChg>
      </pc:sldChg>
    </pc:docChg>
  </pc:docChgLst>
  <pc:docChgLst>
    <pc:chgData name="Wes Bryan" userId="S::wes@itpro.tv::cd83e72d-5b2c-484e-a583-d424a05c3d5d" providerId="AD" clId="Web-{D81BAE07-D74D-4C59-93D6-7D3B95227899}"/>
    <pc:docChg chg="modSld">
      <pc:chgData name="Wes Bryan" userId="S::wes@itpro.tv::cd83e72d-5b2c-484e-a583-d424a05c3d5d" providerId="AD" clId="Web-{D81BAE07-D74D-4C59-93D6-7D3B95227899}" dt="2020-09-16T15:46:57.171" v="3"/>
      <pc:docMkLst>
        <pc:docMk/>
      </pc:docMkLst>
      <pc:sldChg chg="modNotes">
        <pc:chgData name="Wes Bryan" userId="S::wes@itpro.tv::cd83e72d-5b2c-484e-a583-d424a05c3d5d" providerId="AD" clId="Web-{D81BAE07-D74D-4C59-93D6-7D3B95227899}" dt="2020-09-16T15:46:57.171" v="3"/>
        <pc:sldMkLst>
          <pc:docMk/>
          <pc:sldMk cId="3756634793" sldId="270"/>
        </pc:sldMkLst>
      </pc:sldChg>
    </pc:docChg>
  </pc:docChgLst>
  <pc:docChgLst>
    <pc:chgData name="Wes Bryan" userId="cd83e72d-5b2c-484e-a583-d424a05c3d5d" providerId="ADAL" clId="{E78EF8B9-F261-6A48-9411-D4EF5DBE0757}"/>
    <pc:docChg chg="undo custSel addSld modSld sldOrd">
      <pc:chgData name="Wes Bryan" userId="cd83e72d-5b2c-484e-a583-d424a05c3d5d" providerId="ADAL" clId="{E78EF8B9-F261-6A48-9411-D4EF5DBE0757}" dt="2020-09-16T14:19:20.724" v="810"/>
      <pc:docMkLst>
        <pc:docMk/>
      </pc:docMkLst>
      <pc:sldChg chg="modAnim">
        <pc:chgData name="Wes Bryan" userId="cd83e72d-5b2c-484e-a583-d424a05c3d5d" providerId="ADAL" clId="{E78EF8B9-F261-6A48-9411-D4EF5DBE0757}" dt="2020-09-16T14:06:41.064" v="730"/>
        <pc:sldMkLst>
          <pc:docMk/>
          <pc:sldMk cId="1635044068" sldId="257"/>
        </pc:sldMkLst>
      </pc:sldChg>
      <pc:sldChg chg="modSp mod modAnim">
        <pc:chgData name="Wes Bryan" userId="cd83e72d-5b2c-484e-a583-d424a05c3d5d" providerId="ADAL" clId="{E78EF8B9-F261-6A48-9411-D4EF5DBE0757}" dt="2020-09-16T13:53:51.775" v="365" actId="20577"/>
        <pc:sldMkLst>
          <pc:docMk/>
          <pc:sldMk cId="4097268611" sldId="259"/>
        </pc:sldMkLst>
        <pc:spChg chg="mod">
          <ac:chgData name="Wes Bryan" userId="cd83e72d-5b2c-484e-a583-d424a05c3d5d" providerId="ADAL" clId="{E78EF8B9-F261-6A48-9411-D4EF5DBE0757}" dt="2020-09-16T13:53:51.775" v="365" actId="20577"/>
          <ac:spMkLst>
            <pc:docMk/>
            <pc:sldMk cId="4097268611" sldId="259"/>
            <ac:spMk id="2" creationId="{0C1F8F85-AE5B-D246-ADAB-19BF450751A1}"/>
          </ac:spMkLst>
        </pc:spChg>
      </pc:sldChg>
      <pc:sldChg chg="modAnim">
        <pc:chgData name="Wes Bryan" userId="cd83e72d-5b2c-484e-a583-d424a05c3d5d" providerId="ADAL" clId="{E78EF8B9-F261-6A48-9411-D4EF5DBE0757}" dt="2020-09-16T14:03:42.088" v="478"/>
        <pc:sldMkLst>
          <pc:docMk/>
          <pc:sldMk cId="2488200336" sldId="260"/>
        </pc:sldMkLst>
      </pc:sldChg>
      <pc:sldChg chg="modAnim">
        <pc:chgData name="Wes Bryan" userId="cd83e72d-5b2c-484e-a583-d424a05c3d5d" providerId="ADAL" clId="{E78EF8B9-F261-6A48-9411-D4EF5DBE0757}" dt="2020-09-16T14:04:17.051" v="484"/>
        <pc:sldMkLst>
          <pc:docMk/>
          <pc:sldMk cId="2995011979" sldId="261"/>
        </pc:sldMkLst>
      </pc:sldChg>
      <pc:sldChg chg="addSp delSp modSp add mod modAnim">
        <pc:chgData name="Wes Bryan" userId="cd83e72d-5b2c-484e-a583-d424a05c3d5d" providerId="ADAL" clId="{E78EF8B9-F261-6A48-9411-D4EF5DBE0757}" dt="2020-09-16T13:58:54.443" v="434"/>
        <pc:sldMkLst>
          <pc:docMk/>
          <pc:sldMk cId="2948717310" sldId="262"/>
        </pc:sldMkLst>
        <pc:spChg chg="del mod">
          <ac:chgData name="Wes Bryan" userId="cd83e72d-5b2c-484e-a583-d424a05c3d5d" providerId="ADAL" clId="{E78EF8B9-F261-6A48-9411-D4EF5DBE0757}" dt="2020-09-16T12:59:06.387" v="3" actId="931"/>
          <ac:spMkLst>
            <pc:docMk/>
            <pc:sldMk cId="2948717310" sldId="262"/>
            <ac:spMk id="2" creationId="{0C1F8F85-AE5B-D246-ADAB-19BF450751A1}"/>
          </ac:spMkLst>
        </pc:spChg>
        <pc:spChg chg="mod">
          <ac:chgData name="Wes Bryan" userId="cd83e72d-5b2c-484e-a583-d424a05c3d5d" providerId="ADAL" clId="{E78EF8B9-F261-6A48-9411-D4EF5DBE0757}" dt="2020-09-16T13:03:32.321" v="42" actId="20577"/>
          <ac:spMkLst>
            <pc:docMk/>
            <pc:sldMk cId="2948717310" sldId="262"/>
            <ac:spMk id="3" creationId="{2E929FFE-3A83-F744-8BCB-19EC1A2EFBEB}"/>
          </ac:spMkLst>
        </pc:spChg>
        <pc:spChg chg="add del mod">
          <ac:chgData name="Wes Bryan" userId="cd83e72d-5b2c-484e-a583-d424a05c3d5d" providerId="ADAL" clId="{E78EF8B9-F261-6A48-9411-D4EF5DBE0757}" dt="2020-09-16T12:59:37.550" v="7" actId="931"/>
          <ac:spMkLst>
            <pc:docMk/>
            <pc:sldMk cId="2948717310" sldId="262"/>
            <ac:spMk id="7" creationId="{0B47D1D0-E7AF-4448-9EEC-1E3C35BBD8D1}"/>
          </ac:spMkLst>
        </pc:spChg>
        <pc:spChg chg="add del mod">
          <ac:chgData name="Wes Bryan" userId="cd83e72d-5b2c-484e-a583-d424a05c3d5d" providerId="ADAL" clId="{E78EF8B9-F261-6A48-9411-D4EF5DBE0757}" dt="2020-09-16T13:05:25.448" v="57"/>
          <ac:spMkLst>
            <pc:docMk/>
            <pc:sldMk cId="2948717310" sldId="262"/>
            <ac:spMk id="11" creationId="{19313FAC-205D-8C4D-8B41-F922F6468094}"/>
          </ac:spMkLst>
        </pc:spChg>
        <pc:spChg chg="add mod">
          <ac:chgData name="Wes Bryan" userId="cd83e72d-5b2c-484e-a583-d424a05c3d5d" providerId="ADAL" clId="{E78EF8B9-F261-6A48-9411-D4EF5DBE0757}" dt="2020-09-16T13:06:54.029" v="87" actId="20577"/>
          <ac:spMkLst>
            <pc:docMk/>
            <pc:sldMk cId="2948717310" sldId="262"/>
            <ac:spMk id="14" creationId="{A7253FAF-E6D4-394B-B922-DDA82D047F46}"/>
          </ac:spMkLst>
        </pc:spChg>
        <pc:picChg chg="add del mod">
          <ac:chgData name="Wes Bryan" userId="cd83e72d-5b2c-484e-a583-d424a05c3d5d" providerId="ADAL" clId="{E78EF8B9-F261-6A48-9411-D4EF5DBE0757}" dt="2020-09-16T12:59:12.311" v="6" actId="478"/>
          <ac:picMkLst>
            <pc:docMk/>
            <pc:sldMk cId="2948717310" sldId="262"/>
            <ac:picMk id="5" creationId="{AD914490-269F-304B-A4BD-F0D222391E18}"/>
          </ac:picMkLst>
        </pc:picChg>
        <pc:picChg chg="add del mod">
          <ac:chgData name="Wes Bryan" userId="cd83e72d-5b2c-484e-a583-d424a05c3d5d" providerId="ADAL" clId="{E78EF8B9-F261-6A48-9411-D4EF5DBE0757}" dt="2020-09-16T13:05:22.456" v="56" actId="21"/>
          <ac:picMkLst>
            <pc:docMk/>
            <pc:sldMk cId="2948717310" sldId="262"/>
            <ac:picMk id="9" creationId="{44734169-E9BB-EC48-A4BD-C0DAB9F13C6E}"/>
          </ac:picMkLst>
        </pc:picChg>
        <pc:picChg chg="add del mod">
          <ac:chgData name="Wes Bryan" userId="cd83e72d-5b2c-484e-a583-d424a05c3d5d" providerId="ADAL" clId="{E78EF8B9-F261-6A48-9411-D4EF5DBE0757}" dt="2020-09-16T13:05:35.398" v="59" actId="478"/>
          <ac:picMkLst>
            <pc:docMk/>
            <pc:sldMk cId="2948717310" sldId="262"/>
            <ac:picMk id="12" creationId="{9C5EBE17-12AF-0C4F-9B4E-47E492C04D90}"/>
          </ac:picMkLst>
        </pc:picChg>
        <pc:picChg chg="add mod">
          <ac:chgData name="Wes Bryan" userId="cd83e72d-5b2c-484e-a583-d424a05c3d5d" providerId="ADAL" clId="{E78EF8B9-F261-6A48-9411-D4EF5DBE0757}" dt="2020-09-16T13:12:20.730" v="171" actId="14100"/>
          <ac:picMkLst>
            <pc:docMk/>
            <pc:sldMk cId="2948717310" sldId="262"/>
            <ac:picMk id="15" creationId="{C49EA1C2-E3E4-8646-A242-6B5193F31073}"/>
          </ac:picMkLst>
        </pc:picChg>
      </pc:sldChg>
      <pc:sldChg chg="addSp delSp modSp add mod modAnim modNotesTx">
        <pc:chgData name="Wes Bryan" userId="cd83e72d-5b2c-484e-a583-d424a05c3d5d" providerId="ADAL" clId="{E78EF8B9-F261-6A48-9411-D4EF5DBE0757}" dt="2020-09-16T13:59:31.538" v="440"/>
        <pc:sldMkLst>
          <pc:docMk/>
          <pc:sldMk cId="1471735537" sldId="263"/>
        </pc:sldMkLst>
        <pc:spChg chg="add del mod">
          <ac:chgData name="Wes Bryan" userId="cd83e72d-5b2c-484e-a583-d424a05c3d5d" providerId="ADAL" clId="{E78EF8B9-F261-6A48-9411-D4EF5DBE0757}" dt="2020-09-16T13:04:19.538" v="45" actId="931"/>
          <ac:spMkLst>
            <pc:docMk/>
            <pc:sldMk cId="1471735537" sldId="263"/>
            <ac:spMk id="4" creationId="{0D81C170-EA5A-D14E-A7EB-B60A3FE634F0}"/>
          </ac:spMkLst>
        </pc:spChg>
        <pc:spChg chg="add del mod">
          <ac:chgData name="Wes Bryan" userId="cd83e72d-5b2c-484e-a583-d424a05c3d5d" providerId="ADAL" clId="{E78EF8B9-F261-6A48-9411-D4EF5DBE0757}" dt="2020-09-16T13:04:25.076" v="50" actId="478"/>
          <ac:spMkLst>
            <pc:docMk/>
            <pc:sldMk cId="1471735537" sldId="263"/>
            <ac:spMk id="7" creationId="{A16B8AC1-161F-F749-AB13-550F48BE448B}"/>
          </ac:spMkLst>
        </pc:spChg>
        <pc:spChg chg="add del mod">
          <ac:chgData name="Wes Bryan" userId="cd83e72d-5b2c-484e-a583-d424a05c3d5d" providerId="ADAL" clId="{E78EF8B9-F261-6A48-9411-D4EF5DBE0757}" dt="2020-09-16T13:04:23.101" v="49" actId="478"/>
          <ac:spMkLst>
            <pc:docMk/>
            <pc:sldMk cId="1471735537" sldId="263"/>
            <ac:spMk id="10" creationId="{67CC92A1-833D-A346-9C4E-09A8E0C1C466}"/>
          </ac:spMkLst>
        </pc:spChg>
        <pc:spChg chg="add mod">
          <ac:chgData name="Wes Bryan" userId="cd83e72d-5b2c-484e-a583-d424a05c3d5d" providerId="ADAL" clId="{E78EF8B9-F261-6A48-9411-D4EF5DBE0757}" dt="2020-09-16T13:07:54.397" v="122" actId="403"/>
          <ac:spMkLst>
            <pc:docMk/>
            <pc:sldMk cId="1471735537" sldId="263"/>
            <ac:spMk id="12" creationId="{D4E9A527-F0CD-FC4F-9009-DE299B35B761}"/>
          </ac:spMkLst>
        </pc:spChg>
        <pc:spChg chg="add del mod">
          <ac:chgData name="Wes Bryan" userId="cd83e72d-5b2c-484e-a583-d424a05c3d5d" providerId="ADAL" clId="{E78EF8B9-F261-6A48-9411-D4EF5DBE0757}" dt="2020-09-16T13:09:13.670" v="130" actId="478"/>
          <ac:spMkLst>
            <pc:docMk/>
            <pc:sldMk cId="1471735537" sldId="263"/>
            <ac:spMk id="15" creationId="{19BAFFBD-43FC-6A42-B6AE-4781C2B45304}"/>
          </ac:spMkLst>
        </pc:spChg>
        <pc:picChg chg="add del mod">
          <ac:chgData name="Wes Bryan" userId="cd83e72d-5b2c-484e-a583-d424a05c3d5d" providerId="ADAL" clId="{E78EF8B9-F261-6A48-9411-D4EF5DBE0757}" dt="2020-09-16T13:07:06.037" v="89" actId="21"/>
          <ac:picMkLst>
            <pc:docMk/>
            <pc:sldMk cId="1471735537" sldId="263"/>
            <ac:picMk id="6" creationId="{998F45EA-87E3-3845-8383-704730603E22}"/>
          </ac:picMkLst>
        </pc:picChg>
        <pc:picChg chg="del">
          <ac:chgData name="Wes Bryan" userId="cd83e72d-5b2c-484e-a583-d424a05c3d5d" providerId="ADAL" clId="{E78EF8B9-F261-6A48-9411-D4EF5DBE0757}" dt="2020-09-16T13:03:53.764" v="44" actId="478"/>
          <ac:picMkLst>
            <pc:docMk/>
            <pc:sldMk cId="1471735537" sldId="263"/>
            <ac:picMk id="9" creationId="{44734169-E9BB-EC48-A4BD-C0DAB9F13C6E}"/>
          </ac:picMkLst>
        </pc:picChg>
        <pc:picChg chg="add del mod">
          <ac:chgData name="Wes Bryan" userId="cd83e72d-5b2c-484e-a583-d424a05c3d5d" providerId="ADAL" clId="{E78EF8B9-F261-6A48-9411-D4EF5DBE0757}" dt="2020-09-16T13:09:13.670" v="130" actId="478"/>
          <ac:picMkLst>
            <pc:docMk/>
            <pc:sldMk cId="1471735537" sldId="263"/>
            <ac:picMk id="14" creationId="{2A4E6708-A68B-8E4C-8911-AEE72B3EE509}"/>
          </ac:picMkLst>
        </pc:picChg>
        <pc:picChg chg="add mod">
          <ac:chgData name="Wes Bryan" userId="cd83e72d-5b2c-484e-a583-d424a05c3d5d" providerId="ADAL" clId="{E78EF8B9-F261-6A48-9411-D4EF5DBE0757}" dt="2020-09-16T13:09:28.576" v="137" actId="1076"/>
          <ac:picMkLst>
            <pc:docMk/>
            <pc:sldMk cId="1471735537" sldId="263"/>
            <ac:picMk id="17" creationId="{BFA1E412-4988-3B41-9A20-A2C73BF1C609}"/>
          </ac:picMkLst>
        </pc:picChg>
      </pc:sldChg>
      <pc:sldChg chg="addSp delSp modSp add mod ord modAnim">
        <pc:chgData name="Wes Bryan" userId="cd83e72d-5b2c-484e-a583-d424a05c3d5d" providerId="ADAL" clId="{E78EF8B9-F261-6A48-9411-D4EF5DBE0757}" dt="2020-09-16T14:19:20.724" v="810"/>
        <pc:sldMkLst>
          <pc:docMk/>
          <pc:sldMk cId="4122570035" sldId="264"/>
        </pc:sldMkLst>
        <pc:spChg chg="mod">
          <ac:chgData name="Wes Bryan" userId="cd83e72d-5b2c-484e-a583-d424a05c3d5d" providerId="ADAL" clId="{E78EF8B9-F261-6A48-9411-D4EF5DBE0757}" dt="2020-09-16T14:07:44.307" v="736" actId="20577"/>
          <ac:spMkLst>
            <pc:docMk/>
            <pc:sldMk cId="4122570035" sldId="264"/>
            <ac:spMk id="2" creationId="{0C1F8F85-AE5B-D246-ADAB-19BF450751A1}"/>
          </ac:spMkLst>
        </pc:spChg>
        <pc:spChg chg="add del mod">
          <ac:chgData name="Wes Bryan" userId="cd83e72d-5b2c-484e-a583-d424a05c3d5d" providerId="ADAL" clId="{E78EF8B9-F261-6A48-9411-D4EF5DBE0757}" dt="2020-09-16T14:10:35.131" v="778" actId="478"/>
          <ac:spMkLst>
            <pc:docMk/>
            <pc:sldMk cId="4122570035" sldId="264"/>
            <ac:spMk id="18" creationId="{949382FF-B521-ED4C-9C8A-BA3DF45E1BE9}"/>
          </ac:spMkLst>
        </pc:spChg>
        <pc:picChg chg="add del mod">
          <ac:chgData name="Wes Bryan" userId="cd83e72d-5b2c-484e-a583-d424a05c3d5d" providerId="ADAL" clId="{E78EF8B9-F261-6A48-9411-D4EF5DBE0757}" dt="2020-09-16T14:09:07.988" v="760" actId="478"/>
          <ac:picMkLst>
            <pc:docMk/>
            <pc:sldMk cId="4122570035" sldId="264"/>
            <ac:picMk id="5" creationId="{6FBB8309-33EC-9D42-B359-BCA8563505AC}"/>
          </ac:picMkLst>
        </pc:picChg>
        <pc:picChg chg="add mod">
          <ac:chgData name="Wes Bryan" userId="cd83e72d-5b2c-484e-a583-d424a05c3d5d" providerId="ADAL" clId="{E78EF8B9-F261-6A48-9411-D4EF5DBE0757}" dt="2020-09-16T14:08:39.246" v="745" actId="1076"/>
          <ac:picMkLst>
            <pc:docMk/>
            <pc:sldMk cId="4122570035" sldId="264"/>
            <ac:picMk id="6" creationId="{C09ADDED-1F08-F649-9C7B-432F036DF4BC}"/>
          </ac:picMkLst>
        </pc:picChg>
        <pc:picChg chg="add mod">
          <ac:chgData name="Wes Bryan" userId="cd83e72d-5b2c-484e-a583-d424a05c3d5d" providerId="ADAL" clId="{E78EF8B9-F261-6A48-9411-D4EF5DBE0757}" dt="2020-09-16T14:08:46.994" v="749" actId="1076"/>
          <ac:picMkLst>
            <pc:docMk/>
            <pc:sldMk cId="4122570035" sldId="264"/>
            <ac:picMk id="7" creationId="{F2071F0B-468F-3F45-B0C4-7283616BCAB5}"/>
          </ac:picMkLst>
        </pc:picChg>
        <pc:picChg chg="add del mod">
          <ac:chgData name="Wes Bryan" userId="cd83e72d-5b2c-484e-a583-d424a05c3d5d" providerId="ADAL" clId="{E78EF8B9-F261-6A48-9411-D4EF5DBE0757}" dt="2020-09-16T14:09:08.609" v="761" actId="478"/>
          <ac:picMkLst>
            <pc:docMk/>
            <pc:sldMk cId="4122570035" sldId="264"/>
            <ac:picMk id="8" creationId="{69819415-42AB-2042-B4CA-696EB07908AC}"/>
          </ac:picMkLst>
        </pc:picChg>
        <pc:picChg chg="add mod">
          <ac:chgData name="Wes Bryan" userId="cd83e72d-5b2c-484e-a583-d424a05c3d5d" providerId="ADAL" clId="{E78EF8B9-F261-6A48-9411-D4EF5DBE0757}" dt="2020-09-16T14:09:03.451" v="758" actId="14100"/>
          <ac:picMkLst>
            <pc:docMk/>
            <pc:sldMk cId="4122570035" sldId="264"/>
            <ac:picMk id="9" creationId="{870BCCD4-BEE3-A94E-AFC2-099F4287A8D5}"/>
          </ac:picMkLst>
        </pc:picChg>
        <pc:picChg chg="add del mod">
          <ac:chgData name="Wes Bryan" userId="cd83e72d-5b2c-484e-a583-d424a05c3d5d" providerId="ADAL" clId="{E78EF8B9-F261-6A48-9411-D4EF5DBE0757}" dt="2020-09-16T14:09:09.471" v="762" actId="478"/>
          <ac:picMkLst>
            <pc:docMk/>
            <pc:sldMk cId="4122570035" sldId="264"/>
            <ac:picMk id="10" creationId="{4A948277-4B75-1244-A60B-BBE58BE49A46}"/>
          </ac:picMkLst>
        </pc:picChg>
        <pc:picChg chg="add mod">
          <ac:chgData name="Wes Bryan" userId="cd83e72d-5b2c-484e-a583-d424a05c3d5d" providerId="ADAL" clId="{E78EF8B9-F261-6A48-9411-D4EF5DBE0757}" dt="2020-09-16T14:09:06.691" v="759" actId="1076"/>
          <ac:picMkLst>
            <pc:docMk/>
            <pc:sldMk cId="4122570035" sldId="264"/>
            <ac:picMk id="11" creationId="{DB6D20C4-E65C-2A4E-B662-E0FA03478FAA}"/>
          </ac:picMkLst>
        </pc:picChg>
        <pc:picChg chg="add mod">
          <ac:chgData name="Wes Bryan" userId="cd83e72d-5b2c-484e-a583-d424a05c3d5d" providerId="ADAL" clId="{E78EF8B9-F261-6A48-9411-D4EF5DBE0757}" dt="2020-09-16T14:09:13.174" v="764" actId="1076"/>
          <ac:picMkLst>
            <pc:docMk/>
            <pc:sldMk cId="4122570035" sldId="264"/>
            <ac:picMk id="12" creationId="{83A0AD86-DEBB-CD41-AF86-036221A8C257}"/>
          </ac:picMkLst>
        </pc:picChg>
        <pc:picChg chg="add mod">
          <ac:chgData name="Wes Bryan" userId="cd83e72d-5b2c-484e-a583-d424a05c3d5d" providerId="ADAL" clId="{E78EF8B9-F261-6A48-9411-D4EF5DBE0757}" dt="2020-09-16T14:09:32.381" v="767" actId="1076"/>
          <ac:picMkLst>
            <pc:docMk/>
            <pc:sldMk cId="4122570035" sldId="264"/>
            <ac:picMk id="13" creationId="{E1FF0FC8-9C65-6146-81CF-D37E1C2732DF}"/>
          </ac:picMkLst>
        </pc:picChg>
        <pc:picChg chg="add mod">
          <ac:chgData name="Wes Bryan" userId="cd83e72d-5b2c-484e-a583-d424a05c3d5d" providerId="ADAL" clId="{E78EF8B9-F261-6A48-9411-D4EF5DBE0757}" dt="2020-09-16T14:09:32.381" v="767" actId="1076"/>
          <ac:picMkLst>
            <pc:docMk/>
            <pc:sldMk cId="4122570035" sldId="264"/>
            <ac:picMk id="14" creationId="{7D07A25C-7D33-BD42-B428-AF87F04279C5}"/>
          </ac:picMkLst>
        </pc:picChg>
        <pc:picChg chg="add mod">
          <ac:chgData name="Wes Bryan" userId="cd83e72d-5b2c-484e-a583-d424a05c3d5d" providerId="ADAL" clId="{E78EF8B9-F261-6A48-9411-D4EF5DBE0757}" dt="2020-09-16T14:09:32.381" v="767" actId="1076"/>
          <ac:picMkLst>
            <pc:docMk/>
            <pc:sldMk cId="4122570035" sldId="264"/>
            <ac:picMk id="15" creationId="{ADD62A54-AFDE-DD4C-B8D1-6858E9FD6780}"/>
          </ac:picMkLst>
        </pc:picChg>
        <pc:picChg chg="add mod">
          <ac:chgData name="Wes Bryan" userId="cd83e72d-5b2c-484e-a583-d424a05c3d5d" providerId="ADAL" clId="{E78EF8B9-F261-6A48-9411-D4EF5DBE0757}" dt="2020-09-16T14:17:22.698" v="809" actId="1076"/>
          <ac:picMkLst>
            <pc:docMk/>
            <pc:sldMk cId="4122570035" sldId="264"/>
            <ac:picMk id="17" creationId="{3B51132C-CDED-5747-B02B-0C51E59DC781}"/>
          </ac:picMkLst>
        </pc:picChg>
        <pc:picChg chg="add del mod">
          <ac:chgData name="Wes Bryan" userId="cd83e72d-5b2c-484e-a583-d424a05c3d5d" providerId="ADAL" clId="{E78EF8B9-F261-6A48-9411-D4EF5DBE0757}" dt="2020-09-16T14:11:16.205" v="785"/>
          <ac:picMkLst>
            <pc:docMk/>
            <pc:sldMk cId="4122570035" sldId="264"/>
            <ac:picMk id="19" creationId="{459DCED2-42FB-9F40-ACD7-F69D7E8D5029}"/>
          </ac:picMkLst>
        </pc:picChg>
        <pc:picChg chg="add del mod">
          <ac:chgData name="Wes Bryan" userId="cd83e72d-5b2c-484e-a583-d424a05c3d5d" providerId="ADAL" clId="{E78EF8B9-F261-6A48-9411-D4EF5DBE0757}" dt="2020-09-16T14:11:16.205" v="785"/>
          <ac:picMkLst>
            <pc:docMk/>
            <pc:sldMk cId="4122570035" sldId="264"/>
            <ac:picMk id="20" creationId="{A8956B26-A831-BB4D-876B-0E9CBAEA9AA5}"/>
          </ac:picMkLst>
        </pc:picChg>
        <pc:picChg chg="add del mod">
          <ac:chgData name="Wes Bryan" userId="cd83e72d-5b2c-484e-a583-d424a05c3d5d" providerId="ADAL" clId="{E78EF8B9-F261-6A48-9411-D4EF5DBE0757}" dt="2020-09-16T14:11:16.205" v="785"/>
          <ac:picMkLst>
            <pc:docMk/>
            <pc:sldMk cId="4122570035" sldId="264"/>
            <ac:picMk id="21" creationId="{8810CEB6-8B43-804E-AA30-101B7C145468}"/>
          </ac:picMkLst>
        </pc:picChg>
        <pc:picChg chg="add del mod">
          <ac:chgData name="Wes Bryan" userId="cd83e72d-5b2c-484e-a583-d424a05c3d5d" providerId="ADAL" clId="{E78EF8B9-F261-6A48-9411-D4EF5DBE0757}" dt="2020-09-16T14:16:34.661" v="796" actId="478"/>
          <ac:picMkLst>
            <pc:docMk/>
            <pc:sldMk cId="4122570035" sldId="264"/>
            <ac:picMk id="22" creationId="{04285635-C5BE-D04F-A2F1-3C5FB7320C8E}"/>
          </ac:picMkLst>
        </pc:picChg>
        <pc:picChg chg="add del mod">
          <ac:chgData name="Wes Bryan" userId="cd83e72d-5b2c-484e-a583-d424a05c3d5d" providerId="ADAL" clId="{E78EF8B9-F261-6A48-9411-D4EF5DBE0757}" dt="2020-09-16T14:16:35.950" v="797" actId="478"/>
          <ac:picMkLst>
            <pc:docMk/>
            <pc:sldMk cId="4122570035" sldId="264"/>
            <ac:picMk id="23" creationId="{46AA2950-EF35-D541-8ADE-800DE42E2EC0}"/>
          </ac:picMkLst>
        </pc:picChg>
        <pc:picChg chg="add del mod">
          <ac:chgData name="Wes Bryan" userId="cd83e72d-5b2c-484e-a583-d424a05c3d5d" providerId="ADAL" clId="{E78EF8B9-F261-6A48-9411-D4EF5DBE0757}" dt="2020-09-16T14:16:34.661" v="796" actId="478"/>
          <ac:picMkLst>
            <pc:docMk/>
            <pc:sldMk cId="4122570035" sldId="264"/>
            <ac:picMk id="24" creationId="{6172B26E-7407-A449-89F0-345C577F6DC7}"/>
          </ac:picMkLst>
        </pc:picChg>
        <pc:picChg chg="add mod">
          <ac:chgData name="Wes Bryan" userId="cd83e72d-5b2c-484e-a583-d424a05c3d5d" providerId="ADAL" clId="{E78EF8B9-F261-6A48-9411-D4EF5DBE0757}" dt="2020-09-16T14:17:22.698" v="809" actId="1076"/>
          <ac:picMkLst>
            <pc:docMk/>
            <pc:sldMk cId="4122570035" sldId="264"/>
            <ac:picMk id="25" creationId="{3E74F399-EF06-C444-BF9E-879D6B87580B}"/>
          </ac:picMkLst>
        </pc:picChg>
        <pc:picChg chg="add mod">
          <ac:chgData name="Wes Bryan" userId="cd83e72d-5b2c-484e-a583-d424a05c3d5d" providerId="ADAL" clId="{E78EF8B9-F261-6A48-9411-D4EF5DBE0757}" dt="2020-09-16T14:17:22.698" v="809" actId="1076"/>
          <ac:picMkLst>
            <pc:docMk/>
            <pc:sldMk cId="4122570035" sldId="264"/>
            <ac:picMk id="26" creationId="{10CCA15F-84E6-AC44-A260-291A514877A2}"/>
          </ac:picMkLst>
        </pc:picChg>
        <pc:picChg chg="add mod">
          <ac:chgData name="Wes Bryan" userId="cd83e72d-5b2c-484e-a583-d424a05c3d5d" providerId="ADAL" clId="{E78EF8B9-F261-6A48-9411-D4EF5DBE0757}" dt="2020-09-16T14:17:22.698" v="809" actId="1076"/>
          <ac:picMkLst>
            <pc:docMk/>
            <pc:sldMk cId="4122570035" sldId="264"/>
            <ac:picMk id="27" creationId="{D2A56BDB-ADC6-184A-9254-D5984CFCC368}"/>
          </ac:picMkLst>
        </pc:picChg>
      </pc:sldChg>
      <pc:sldChg chg="addSp delSp modSp add mod modAnim">
        <pc:chgData name="Wes Bryan" userId="cd83e72d-5b2c-484e-a583-d424a05c3d5d" providerId="ADAL" clId="{E78EF8B9-F261-6A48-9411-D4EF5DBE0757}" dt="2020-09-16T13:59:14.868" v="437"/>
        <pc:sldMkLst>
          <pc:docMk/>
          <pc:sldMk cId="1989456164" sldId="265"/>
        </pc:sldMkLst>
        <pc:spChg chg="mod">
          <ac:chgData name="Wes Bryan" userId="cd83e72d-5b2c-484e-a583-d424a05c3d5d" providerId="ADAL" clId="{E78EF8B9-F261-6A48-9411-D4EF5DBE0757}" dt="2020-09-16T13:07:15.873" v="97" actId="20577"/>
          <ac:spMkLst>
            <pc:docMk/>
            <pc:sldMk cId="1989456164" sldId="265"/>
            <ac:spMk id="14" creationId="{A7253FAF-E6D4-394B-B922-DDA82D047F46}"/>
          </ac:spMkLst>
        </pc:spChg>
        <pc:picChg chg="add mod">
          <ac:chgData name="Wes Bryan" userId="cd83e72d-5b2c-484e-a583-d424a05c3d5d" providerId="ADAL" clId="{E78EF8B9-F261-6A48-9411-D4EF5DBE0757}" dt="2020-09-16T13:07:27.047" v="100" actId="1076"/>
          <ac:picMkLst>
            <pc:docMk/>
            <pc:sldMk cId="1989456164" sldId="265"/>
            <ac:picMk id="5" creationId="{20ABB9C2-642C-7848-9834-04591BBD670F}"/>
          </ac:picMkLst>
        </pc:picChg>
        <pc:picChg chg="del">
          <ac:chgData name="Wes Bryan" userId="cd83e72d-5b2c-484e-a583-d424a05c3d5d" providerId="ADAL" clId="{E78EF8B9-F261-6A48-9411-D4EF5DBE0757}" dt="2020-09-16T13:07:17.348" v="98" actId="478"/>
          <ac:picMkLst>
            <pc:docMk/>
            <pc:sldMk cId="1989456164" sldId="265"/>
            <ac:picMk id="15" creationId="{C49EA1C2-E3E4-8646-A242-6B5193F31073}"/>
          </ac:picMkLst>
        </pc:picChg>
      </pc:sldChg>
      <pc:sldChg chg="addSp delSp modSp add mod modAnim">
        <pc:chgData name="Wes Bryan" userId="cd83e72d-5b2c-484e-a583-d424a05c3d5d" providerId="ADAL" clId="{E78EF8B9-F261-6A48-9411-D4EF5DBE0757}" dt="2020-09-16T13:59:55.807" v="444"/>
        <pc:sldMkLst>
          <pc:docMk/>
          <pc:sldMk cId="2062704067" sldId="266"/>
        </pc:sldMkLst>
        <pc:spChg chg="mod">
          <ac:chgData name="Wes Bryan" userId="cd83e72d-5b2c-484e-a583-d424a05c3d5d" providerId="ADAL" clId="{E78EF8B9-F261-6A48-9411-D4EF5DBE0757}" dt="2020-09-16T13:10:02.662" v="154" actId="403"/>
          <ac:spMkLst>
            <pc:docMk/>
            <pc:sldMk cId="2062704067" sldId="266"/>
            <ac:spMk id="12" creationId="{D4E9A527-F0CD-FC4F-9009-DE299B35B761}"/>
          </ac:spMkLst>
        </pc:spChg>
        <pc:picChg chg="add mod">
          <ac:chgData name="Wes Bryan" userId="cd83e72d-5b2c-484e-a583-d424a05c3d5d" providerId="ADAL" clId="{E78EF8B9-F261-6A48-9411-D4EF5DBE0757}" dt="2020-09-16T13:13:50.091" v="190" actId="166"/>
          <ac:picMkLst>
            <pc:docMk/>
            <pc:sldMk cId="2062704067" sldId="266"/>
            <ac:picMk id="4" creationId="{DA8B67C8-A022-EB4A-A6EB-8E5D2D80F640}"/>
          </ac:picMkLst>
        </pc:picChg>
        <pc:picChg chg="add del mod">
          <ac:chgData name="Wes Bryan" userId="cd83e72d-5b2c-484e-a583-d424a05c3d5d" providerId="ADAL" clId="{E78EF8B9-F261-6A48-9411-D4EF5DBE0757}" dt="2020-09-16T13:13:38.576" v="186" actId="478"/>
          <ac:picMkLst>
            <pc:docMk/>
            <pc:sldMk cId="2062704067" sldId="266"/>
            <ac:picMk id="6" creationId="{D7AC8FF2-0F48-D84E-97F8-0263BA8E6A90}"/>
          </ac:picMkLst>
        </pc:picChg>
        <pc:picChg chg="add mod">
          <ac:chgData name="Wes Bryan" userId="cd83e72d-5b2c-484e-a583-d424a05c3d5d" providerId="ADAL" clId="{E78EF8B9-F261-6A48-9411-D4EF5DBE0757}" dt="2020-09-16T13:13:45.709" v="189" actId="166"/>
          <ac:picMkLst>
            <pc:docMk/>
            <pc:sldMk cId="2062704067" sldId="266"/>
            <ac:picMk id="7" creationId="{20DEA789-8F54-944E-A4AF-6AA8A2E92089}"/>
          </ac:picMkLst>
        </pc:picChg>
      </pc:sldChg>
      <pc:sldChg chg="addSp delSp modSp add mod ord modAnim">
        <pc:chgData name="Wes Bryan" userId="cd83e72d-5b2c-484e-a583-d424a05c3d5d" providerId="ADAL" clId="{E78EF8B9-F261-6A48-9411-D4EF5DBE0757}" dt="2020-09-16T14:01:14.042" v="455"/>
        <pc:sldMkLst>
          <pc:docMk/>
          <pc:sldMk cId="1085904070" sldId="267"/>
        </pc:sldMkLst>
        <pc:spChg chg="mod">
          <ac:chgData name="Wes Bryan" userId="cd83e72d-5b2c-484e-a583-d424a05c3d5d" providerId="ADAL" clId="{E78EF8B9-F261-6A48-9411-D4EF5DBE0757}" dt="2020-09-16T13:14:11.931" v="197" actId="20577"/>
          <ac:spMkLst>
            <pc:docMk/>
            <pc:sldMk cId="1085904070" sldId="267"/>
            <ac:spMk id="12" creationId="{D4E9A527-F0CD-FC4F-9009-DE299B35B761}"/>
          </ac:spMkLst>
        </pc:spChg>
        <pc:picChg chg="add mod">
          <ac:chgData name="Wes Bryan" userId="cd83e72d-5b2c-484e-a583-d424a05c3d5d" providerId="ADAL" clId="{E78EF8B9-F261-6A48-9411-D4EF5DBE0757}" dt="2020-09-16T13:13:23.227" v="184" actId="1076"/>
          <ac:picMkLst>
            <pc:docMk/>
            <pc:sldMk cId="1085904070" sldId="267"/>
            <ac:picMk id="4" creationId="{D8917AA4-330B-D44F-9F9E-B7F86D95773B}"/>
          </ac:picMkLst>
        </pc:picChg>
        <pc:picChg chg="add mod">
          <ac:chgData name="Wes Bryan" userId="cd83e72d-5b2c-484e-a583-d424a05c3d5d" providerId="ADAL" clId="{E78EF8B9-F261-6A48-9411-D4EF5DBE0757}" dt="2020-09-16T13:13:14.353" v="181" actId="1076"/>
          <ac:picMkLst>
            <pc:docMk/>
            <pc:sldMk cId="1085904070" sldId="267"/>
            <ac:picMk id="7" creationId="{10313F1E-4F15-814D-B1AA-165BB013A9EB}"/>
          </ac:picMkLst>
        </pc:picChg>
        <pc:picChg chg="del">
          <ac:chgData name="Wes Bryan" userId="cd83e72d-5b2c-484e-a583-d424a05c3d5d" providerId="ADAL" clId="{E78EF8B9-F261-6A48-9411-D4EF5DBE0757}" dt="2020-09-16T13:12:47.924" v="174" actId="478"/>
          <ac:picMkLst>
            <pc:docMk/>
            <pc:sldMk cId="1085904070" sldId="267"/>
            <ac:picMk id="17" creationId="{BFA1E412-4988-3B41-9A20-A2C73BF1C609}"/>
          </ac:picMkLst>
        </pc:picChg>
      </pc:sldChg>
      <pc:sldChg chg="addSp delSp modSp add mod modAnim">
        <pc:chgData name="Wes Bryan" userId="cd83e72d-5b2c-484e-a583-d424a05c3d5d" providerId="ADAL" clId="{E78EF8B9-F261-6A48-9411-D4EF5DBE0757}" dt="2020-09-16T14:01:37.683" v="460"/>
        <pc:sldMkLst>
          <pc:docMk/>
          <pc:sldMk cId="3564923378" sldId="268"/>
        </pc:sldMkLst>
        <pc:spChg chg="add del mod">
          <ac:chgData name="Wes Bryan" userId="cd83e72d-5b2c-484e-a583-d424a05c3d5d" providerId="ADAL" clId="{E78EF8B9-F261-6A48-9411-D4EF5DBE0757}" dt="2020-09-16T13:18:55.867" v="218" actId="478"/>
          <ac:spMkLst>
            <pc:docMk/>
            <pc:sldMk cId="3564923378" sldId="268"/>
            <ac:spMk id="6" creationId="{CC46545A-BADD-4849-AD3F-9C7A47BB3C7A}"/>
          </ac:spMkLst>
        </pc:spChg>
        <pc:spChg chg="mod">
          <ac:chgData name="Wes Bryan" userId="cd83e72d-5b2c-484e-a583-d424a05c3d5d" providerId="ADAL" clId="{E78EF8B9-F261-6A48-9411-D4EF5DBE0757}" dt="2020-09-16T13:37:32.206" v="233" actId="20577"/>
          <ac:spMkLst>
            <pc:docMk/>
            <pc:sldMk cId="3564923378" sldId="268"/>
            <ac:spMk id="12" creationId="{D4E9A527-F0CD-FC4F-9009-DE299B35B761}"/>
          </ac:spMkLst>
        </pc:spChg>
        <pc:picChg chg="del">
          <ac:chgData name="Wes Bryan" userId="cd83e72d-5b2c-484e-a583-d424a05c3d5d" providerId="ADAL" clId="{E78EF8B9-F261-6A48-9411-D4EF5DBE0757}" dt="2020-09-16T13:18:27.814" v="213" actId="478"/>
          <ac:picMkLst>
            <pc:docMk/>
            <pc:sldMk cId="3564923378" sldId="268"/>
            <ac:picMk id="4" creationId="{D8917AA4-330B-D44F-9F9E-B7F86D95773B}"/>
          </ac:picMkLst>
        </pc:picChg>
        <pc:picChg chg="add del mod">
          <ac:chgData name="Wes Bryan" userId="cd83e72d-5b2c-484e-a583-d424a05c3d5d" providerId="ADAL" clId="{E78EF8B9-F261-6A48-9411-D4EF5DBE0757}" dt="2020-09-16T13:37:16.394" v="220" actId="478"/>
          <ac:picMkLst>
            <pc:docMk/>
            <pc:sldMk cId="3564923378" sldId="268"/>
            <ac:picMk id="5" creationId="{F22C4F3C-3E28-7C46-8F83-51E1582AD5D5}"/>
          </ac:picMkLst>
        </pc:picChg>
        <pc:picChg chg="del">
          <ac:chgData name="Wes Bryan" userId="cd83e72d-5b2c-484e-a583-d424a05c3d5d" providerId="ADAL" clId="{E78EF8B9-F261-6A48-9411-D4EF5DBE0757}" dt="2020-09-16T13:18:28.318" v="214" actId="478"/>
          <ac:picMkLst>
            <pc:docMk/>
            <pc:sldMk cId="3564923378" sldId="268"/>
            <ac:picMk id="7" creationId="{10313F1E-4F15-814D-B1AA-165BB013A9EB}"/>
          </ac:picMkLst>
        </pc:picChg>
        <pc:picChg chg="add mod">
          <ac:chgData name="Wes Bryan" userId="cd83e72d-5b2c-484e-a583-d424a05c3d5d" providerId="ADAL" clId="{E78EF8B9-F261-6A48-9411-D4EF5DBE0757}" dt="2020-09-16T13:37:37.434" v="234" actId="1076"/>
          <ac:picMkLst>
            <pc:docMk/>
            <pc:sldMk cId="3564923378" sldId="268"/>
            <ac:picMk id="9" creationId="{B0F6F673-983C-D241-A72E-805DE125DA80}"/>
          </ac:picMkLst>
        </pc:picChg>
      </pc:sldChg>
      <pc:sldChg chg="modSp add modAnim">
        <pc:chgData name="Wes Bryan" userId="cd83e72d-5b2c-484e-a583-d424a05c3d5d" providerId="ADAL" clId="{E78EF8B9-F261-6A48-9411-D4EF5DBE0757}" dt="2020-09-16T14:02:09.856" v="464"/>
        <pc:sldMkLst>
          <pc:docMk/>
          <pc:sldMk cId="704348753" sldId="269"/>
        </pc:sldMkLst>
        <pc:spChg chg="mod">
          <ac:chgData name="Wes Bryan" userId="cd83e72d-5b2c-484e-a583-d424a05c3d5d" providerId="ADAL" clId="{E78EF8B9-F261-6A48-9411-D4EF5DBE0757}" dt="2020-09-16T13:53:28.893" v="362" actId="5793"/>
          <ac:spMkLst>
            <pc:docMk/>
            <pc:sldMk cId="704348753" sldId="269"/>
            <ac:spMk id="2" creationId="{0C1F8F85-AE5B-D246-ADAB-19BF450751A1}"/>
          </ac:spMkLst>
        </pc:spChg>
      </pc:sldChg>
      <pc:sldChg chg="addSp modSp add mod modAnim">
        <pc:chgData name="Wes Bryan" userId="cd83e72d-5b2c-484e-a583-d424a05c3d5d" providerId="ADAL" clId="{E78EF8B9-F261-6A48-9411-D4EF5DBE0757}" dt="2020-09-16T14:02:29.348" v="467"/>
        <pc:sldMkLst>
          <pc:docMk/>
          <pc:sldMk cId="3756634793" sldId="270"/>
        </pc:sldMkLst>
        <pc:spChg chg="mod">
          <ac:chgData name="Wes Bryan" userId="cd83e72d-5b2c-484e-a583-d424a05c3d5d" providerId="ADAL" clId="{E78EF8B9-F261-6A48-9411-D4EF5DBE0757}" dt="2020-09-16T13:54:16.254" v="370" actId="20577"/>
          <ac:spMkLst>
            <pc:docMk/>
            <pc:sldMk cId="3756634793" sldId="270"/>
            <ac:spMk id="2" creationId="{0C1F8F85-AE5B-D246-ADAB-19BF450751A1}"/>
          </ac:spMkLst>
        </pc:spChg>
        <pc:picChg chg="add mod">
          <ac:chgData name="Wes Bryan" userId="cd83e72d-5b2c-484e-a583-d424a05c3d5d" providerId="ADAL" clId="{E78EF8B9-F261-6A48-9411-D4EF5DBE0757}" dt="2020-09-16T13:54:57.411" v="377" actId="14100"/>
          <ac:picMkLst>
            <pc:docMk/>
            <pc:sldMk cId="3756634793" sldId="270"/>
            <ac:picMk id="5" creationId="{592FA565-D4B0-2044-B6CA-C5A058408AF8}"/>
          </ac:picMkLst>
        </pc:picChg>
      </pc:sldChg>
      <pc:sldChg chg="addSp delSp modSp add mod modAnim">
        <pc:chgData name="Wes Bryan" userId="cd83e72d-5b2c-484e-a583-d424a05c3d5d" providerId="ADAL" clId="{E78EF8B9-F261-6A48-9411-D4EF5DBE0757}" dt="2020-09-16T14:02:49.104" v="470"/>
        <pc:sldMkLst>
          <pc:docMk/>
          <pc:sldMk cId="3733363148" sldId="271"/>
        </pc:sldMkLst>
        <pc:spChg chg="mod">
          <ac:chgData name="Wes Bryan" userId="cd83e72d-5b2c-484e-a583-d424a05c3d5d" providerId="ADAL" clId="{E78EF8B9-F261-6A48-9411-D4EF5DBE0757}" dt="2020-09-16T13:55:21.597" v="424" actId="20577"/>
          <ac:spMkLst>
            <pc:docMk/>
            <pc:sldMk cId="3733363148" sldId="271"/>
            <ac:spMk id="2" creationId="{0C1F8F85-AE5B-D246-ADAB-19BF450751A1}"/>
          </ac:spMkLst>
        </pc:spChg>
        <pc:picChg chg="del">
          <ac:chgData name="Wes Bryan" userId="cd83e72d-5b2c-484e-a583-d424a05c3d5d" providerId="ADAL" clId="{E78EF8B9-F261-6A48-9411-D4EF5DBE0757}" dt="2020-09-16T13:55:06.377" v="379" actId="478"/>
          <ac:picMkLst>
            <pc:docMk/>
            <pc:sldMk cId="3733363148" sldId="271"/>
            <ac:picMk id="5" creationId="{592FA565-D4B0-2044-B6CA-C5A058408AF8}"/>
          </ac:picMkLst>
        </pc:picChg>
        <pc:picChg chg="add mod">
          <ac:chgData name="Wes Bryan" userId="cd83e72d-5b2c-484e-a583-d424a05c3d5d" providerId="ADAL" clId="{E78EF8B9-F261-6A48-9411-D4EF5DBE0757}" dt="2020-09-16T13:55:59.176" v="431" actId="1076"/>
          <ac:picMkLst>
            <pc:docMk/>
            <pc:sldMk cId="3733363148" sldId="271"/>
            <ac:picMk id="6" creationId="{61804CDF-ACA5-3C4D-A784-8FF548DA876E}"/>
          </ac:picMkLst>
        </pc:picChg>
      </pc:sldChg>
      <pc:sldChg chg="modSp add mod modAnim">
        <pc:chgData name="Wes Bryan" userId="cd83e72d-5b2c-484e-a583-d424a05c3d5d" providerId="ADAL" clId="{E78EF8B9-F261-6A48-9411-D4EF5DBE0757}" dt="2020-09-16T14:06:29.343" v="728"/>
        <pc:sldMkLst>
          <pc:docMk/>
          <pc:sldMk cId="2162006547" sldId="272"/>
        </pc:sldMkLst>
        <pc:spChg chg="mod">
          <ac:chgData name="Wes Bryan" userId="cd83e72d-5b2c-484e-a583-d424a05c3d5d" providerId="ADAL" clId="{E78EF8B9-F261-6A48-9411-D4EF5DBE0757}" dt="2020-09-16T14:06:09.786" v="723" actId="20577"/>
          <ac:spMkLst>
            <pc:docMk/>
            <pc:sldMk cId="2162006547" sldId="272"/>
            <ac:spMk id="2" creationId="{0C1F8F85-AE5B-D246-ADAB-19BF450751A1}"/>
          </ac:spMkLst>
        </pc:spChg>
        <pc:spChg chg="mod">
          <ac:chgData name="Wes Bryan" userId="cd83e72d-5b2c-484e-a583-d424a05c3d5d" providerId="ADAL" clId="{E78EF8B9-F261-6A48-9411-D4EF5DBE0757}" dt="2020-09-16T14:04:34.485" v="493" actId="20577"/>
          <ac:spMkLst>
            <pc:docMk/>
            <pc:sldMk cId="2162006547" sldId="272"/>
            <ac:spMk id="3" creationId="{2E929FFE-3A83-F744-8BCB-19EC1A2EFBEB}"/>
          </ac:spMkLst>
        </pc:spChg>
      </pc:sldChg>
    </pc:docChg>
  </pc:docChgLst>
  <pc:docChgLst>
    <pc:chgData name="Wes Bryan" userId="cd83e72d-5b2c-484e-a583-d424a05c3d5d" providerId="ADAL" clId="{A81C9393-2010-C541-A290-236ECF530EBC}"/>
    <pc:docChg chg="undo custSel addSld delSld modSld sldOrd">
      <pc:chgData name="Wes Bryan" userId="cd83e72d-5b2c-484e-a583-d424a05c3d5d" providerId="ADAL" clId="{A81C9393-2010-C541-A290-236ECF530EBC}" dt="2020-11-03T19:43:19.396" v="3182" actId="20577"/>
      <pc:docMkLst>
        <pc:docMk/>
      </pc:docMkLst>
      <pc:sldChg chg="modSp mod ord modAnim modNotesTx">
        <pc:chgData name="Wes Bryan" userId="cd83e72d-5b2c-484e-a583-d424a05c3d5d" providerId="ADAL" clId="{A81C9393-2010-C541-A290-236ECF530EBC}" dt="2020-11-03T18:05:10.389" v="954"/>
        <pc:sldMkLst>
          <pc:docMk/>
          <pc:sldMk cId="3294729102" sldId="278"/>
        </pc:sldMkLst>
        <pc:spChg chg="mod">
          <ac:chgData name="Wes Bryan" userId="cd83e72d-5b2c-484e-a583-d424a05c3d5d" providerId="ADAL" clId="{A81C9393-2010-C541-A290-236ECF530EBC}" dt="2020-11-03T16:11:50.001" v="830" actId="20577"/>
          <ac:spMkLst>
            <pc:docMk/>
            <pc:sldMk cId="3294729102" sldId="278"/>
            <ac:spMk id="5" creationId="{715AA048-DF08-134B-8F30-37C08D5DAC52}"/>
          </ac:spMkLst>
        </pc:spChg>
      </pc:sldChg>
      <pc:sldChg chg="addSp delSp modSp add del mod ord modAnim modNotesTx">
        <pc:chgData name="Wes Bryan" userId="cd83e72d-5b2c-484e-a583-d424a05c3d5d" providerId="ADAL" clId="{A81C9393-2010-C541-A290-236ECF530EBC}" dt="2020-11-03T18:16:33.254" v="1413"/>
        <pc:sldMkLst>
          <pc:docMk/>
          <pc:sldMk cId="3774598004" sldId="279"/>
        </pc:sldMkLst>
        <pc:spChg chg="mod">
          <ac:chgData name="Wes Bryan" userId="cd83e72d-5b2c-484e-a583-d424a05c3d5d" providerId="ADAL" clId="{A81C9393-2010-C541-A290-236ECF530EBC}" dt="2020-11-03T18:04:37.524" v="949" actId="20577"/>
          <ac:spMkLst>
            <pc:docMk/>
            <pc:sldMk cId="3774598004" sldId="279"/>
            <ac:spMk id="3" creationId="{2E929FFE-3A83-F744-8BCB-19EC1A2EFBEB}"/>
          </ac:spMkLst>
        </pc:spChg>
        <pc:spChg chg="mod">
          <ac:chgData name="Wes Bryan" userId="cd83e72d-5b2c-484e-a583-d424a05c3d5d" providerId="ADAL" clId="{A81C9393-2010-C541-A290-236ECF530EBC}" dt="2020-11-03T18:14:17.772" v="1365" actId="1076"/>
          <ac:spMkLst>
            <pc:docMk/>
            <pc:sldMk cId="3774598004" sldId="279"/>
            <ac:spMk id="19" creationId="{FA16496E-CBDD-634F-84CA-6C67401953B8}"/>
          </ac:spMkLst>
        </pc:spChg>
        <pc:spChg chg="mod">
          <ac:chgData name="Wes Bryan" userId="cd83e72d-5b2c-484e-a583-d424a05c3d5d" providerId="ADAL" clId="{A81C9393-2010-C541-A290-236ECF530EBC}" dt="2020-11-03T18:04:22.097" v="943" actId="1076"/>
          <ac:spMkLst>
            <pc:docMk/>
            <pc:sldMk cId="3774598004" sldId="279"/>
            <ac:spMk id="23" creationId="{1DA37FFA-917F-0548-8E64-387DCA9D87EA}"/>
          </ac:spMkLst>
        </pc:spChg>
        <pc:spChg chg="mod">
          <ac:chgData name="Wes Bryan" userId="cd83e72d-5b2c-484e-a583-d424a05c3d5d" providerId="ADAL" clId="{A81C9393-2010-C541-A290-236ECF530EBC}" dt="2020-11-03T18:04:31.589" v="947" actId="1076"/>
          <ac:spMkLst>
            <pc:docMk/>
            <pc:sldMk cId="3774598004" sldId="279"/>
            <ac:spMk id="27" creationId="{2900BFB0-0216-9648-9E73-49063776AC96}"/>
          </ac:spMkLst>
        </pc:spChg>
        <pc:spChg chg="mod">
          <ac:chgData name="Wes Bryan" userId="cd83e72d-5b2c-484e-a583-d424a05c3d5d" providerId="ADAL" clId="{A81C9393-2010-C541-A290-236ECF530EBC}" dt="2020-11-03T18:03:56.099" v="936" actId="1076"/>
          <ac:spMkLst>
            <pc:docMk/>
            <pc:sldMk cId="3774598004" sldId="279"/>
            <ac:spMk id="31" creationId="{8CFBD951-19D8-514F-8EE1-A07799FBE55B}"/>
          </ac:spMkLst>
        </pc:spChg>
        <pc:spChg chg="add mod">
          <ac:chgData name="Wes Bryan" userId="cd83e72d-5b2c-484e-a583-d424a05c3d5d" providerId="ADAL" clId="{A81C9393-2010-C541-A290-236ECF530EBC}" dt="2020-11-03T18:13:30.829" v="1358" actId="1076"/>
          <ac:spMkLst>
            <pc:docMk/>
            <pc:sldMk cId="3774598004" sldId="279"/>
            <ac:spMk id="36" creationId="{046BA6EC-E04B-E34C-8435-F5A4530B3E68}"/>
          </ac:spMkLst>
        </pc:spChg>
        <pc:spChg chg="mod">
          <ac:chgData name="Wes Bryan" userId="cd83e72d-5b2c-484e-a583-d424a05c3d5d" providerId="ADAL" clId="{A81C9393-2010-C541-A290-236ECF530EBC}" dt="2020-11-03T18:04:04.539" v="939" actId="1076"/>
          <ac:spMkLst>
            <pc:docMk/>
            <pc:sldMk cId="3774598004" sldId="279"/>
            <ac:spMk id="42" creationId="{EFE9A0CF-B494-5549-BBAF-0E48E8C6B2C3}"/>
          </ac:spMkLst>
        </pc:spChg>
        <pc:spChg chg="mod">
          <ac:chgData name="Wes Bryan" userId="cd83e72d-5b2c-484e-a583-d424a05c3d5d" providerId="ADAL" clId="{A81C9393-2010-C541-A290-236ECF530EBC}" dt="2020-11-03T18:03:39.774" v="931" actId="1076"/>
          <ac:spMkLst>
            <pc:docMk/>
            <pc:sldMk cId="3774598004" sldId="279"/>
            <ac:spMk id="45" creationId="{A8B228C5-DCED-C44F-8AB2-61A8481A81B5}"/>
          </ac:spMkLst>
        </pc:spChg>
        <pc:picChg chg="del">
          <ac:chgData name="Wes Bryan" userId="cd83e72d-5b2c-484e-a583-d424a05c3d5d" providerId="ADAL" clId="{A81C9393-2010-C541-A290-236ECF530EBC}" dt="2020-11-03T18:16:05.602" v="1390" actId="478"/>
          <ac:picMkLst>
            <pc:docMk/>
            <pc:sldMk cId="3774598004" sldId="279"/>
            <ac:picMk id="11" creationId="{6E98834F-7B98-6E41-9AB2-02CB46A78C64}"/>
          </ac:picMkLst>
        </pc:picChg>
        <pc:picChg chg="del">
          <ac:chgData name="Wes Bryan" userId="cd83e72d-5b2c-484e-a583-d424a05c3d5d" providerId="ADAL" clId="{A81C9393-2010-C541-A290-236ECF530EBC}" dt="2020-11-03T18:16:05.286" v="1389" actId="478"/>
          <ac:picMkLst>
            <pc:docMk/>
            <pc:sldMk cId="3774598004" sldId="279"/>
            <ac:picMk id="14" creationId="{89D243BD-12E8-AA42-B82C-13865DF874C3}"/>
          </ac:picMkLst>
        </pc:picChg>
        <pc:picChg chg="add mod">
          <ac:chgData name="Wes Bryan" userId="cd83e72d-5b2c-484e-a583-d424a05c3d5d" providerId="ADAL" clId="{A81C9393-2010-C541-A290-236ECF530EBC}" dt="2020-11-03T18:16:16.578" v="1394" actId="1076"/>
          <ac:picMkLst>
            <pc:docMk/>
            <pc:sldMk cId="3774598004" sldId="279"/>
            <ac:picMk id="37" creationId="{3455533F-E2C8-DD4E-9917-3F7EF0A948DA}"/>
          </ac:picMkLst>
        </pc:picChg>
        <pc:cxnChg chg="mod">
          <ac:chgData name="Wes Bryan" userId="cd83e72d-5b2c-484e-a583-d424a05c3d5d" providerId="ADAL" clId="{A81C9393-2010-C541-A290-236ECF530EBC}" dt="2020-11-03T18:04:26.680" v="945" actId="14100"/>
          <ac:cxnSpMkLst>
            <pc:docMk/>
            <pc:sldMk cId="3774598004" sldId="279"/>
            <ac:cxnSpMk id="24" creationId="{A09E6956-7679-5D45-A0DE-352216CD6FEC}"/>
          </ac:cxnSpMkLst>
        </pc:cxnChg>
        <pc:cxnChg chg="mod">
          <ac:chgData name="Wes Bryan" userId="cd83e72d-5b2c-484e-a583-d424a05c3d5d" providerId="ADAL" clId="{A81C9393-2010-C541-A290-236ECF530EBC}" dt="2020-11-03T18:04:33.985" v="948" actId="14100"/>
          <ac:cxnSpMkLst>
            <pc:docMk/>
            <pc:sldMk cId="3774598004" sldId="279"/>
            <ac:cxnSpMk id="28" creationId="{FFC70B3A-6527-654D-B093-A20CEFD0B2E7}"/>
          </ac:cxnSpMkLst>
        </pc:cxnChg>
        <pc:cxnChg chg="add mod">
          <ac:chgData name="Wes Bryan" userId="cd83e72d-5b2c-484e-a583-d424a05c3d5d" providerId="ADAL" clId="{A81C9393-2010-C541-A290-236ECF530EBC}" dt="2020-11-03T18:13:13.596" v="1322" actId="14100"/>
          <ac:cxnSpMkLst>
            <pc:docMk/>
            <pc:sldMk cId="3774598004" sldId="279"/>
            <ac:cxnSpMk id="32" creationId="{B3E5C6C8-25E3-D54C-B9CA-B7C9EF65C160}"/>
          </ac:cxnSpMkLst>
        </pc:cxnChg>
        <pc:cxnChg chg="mod">
          <ac:chgData name="Wes Bryan" userId="cd83e72d-5b2c-484e-a583-d424a05c3d5d" providerId="ADAL" clId="{A81C9393-2010-C541-A290-236ECF530EBC}" dt="2020-11-03T18:03:58.754" v="937" actId="14100"/>
          <ac:cxnSpMkLst>
            <pc:docMk/>
            <pc:sldMk cId="3774598004" sldId="279"/>
            <ac:cxnSpMk id="35" creationId="{28F2B25F-54E0-CC45-B78A-5FB6F0433793}"/>
          </ac:cxnSpMkLst>
        </pc:cxnChg>
        <pc:cxnChg chg="mod">
          <ac:chgData name="Wes Bryan" userId="cd83e72d-5b2c-484e-a583-d424a05c3d5d" providerId="ADAL" clId="{A81C9393-2010-C541-A290-236ECF530EBC}" dt="2020-11-03T18:04:13.561" v="941" actId="14100"/>
          <ac:cxnSpMkLst>
            <pc:docMk/>
            <pc:sldMk cId="3774598004" sldId="279"/>
            <ac:cxnSpMk id="41" creationId="{4D924341-8CFB-A744-9F0B-DC76F047B038}"/>
          </ac:cxnSpMkLst>
        </pc:cxnChg>
        <pc:cxnChg chg="mod">
          <ac:chgData name="Wes Bryan" userId="cd83e72d-5b2c-484e-a583-d424a05c3d5d" providerId="ADAL" clId="{A81C9393-2010-C541-A290-236ECF530EBC}" dt="2020-11-03T18:04:18.103" v="942" actId="14100"/>
          <ac:cxnSpMkLst>
            <pc:docMk/>
            <pc:sldMk cId="3774598004" sldId="279"/>
            <ac:cxnSpMk id="46" creationId="{DC2E3FAC-95E1-F54B-93EE-C7B863314C26}"/>
          </ac:cxnSpMkLst>
        </pc:cxnChg>
      </pc:sldChg>
      <pc:sldChg chg="addSp delSp modSp modAnim">
        <pc:chgData name="Wes Bryan" userId="cd83e72d-5b2c-484e-a583-d424a05c3d5d" providerId="ADAL" clId="{A81C9393-2010-C541-A290-236ECF530EBC}" dt="2020-11-03T15:27:15.934" v="122"/>
        <pc:sldMkLst>
          <pc:docMk/>
          <pc:sldMk cId="3658126203" sldId="280"/>
        </pc:sldMkLst>
        <pc:picChg chg="add del mod">
          <ac:chgData name="Wes Bryan" userId="cd83e72d-5b2c-484e-a583-d424a05c3d5d" providerId="ADAL" clId="{A81C9393-2010-C541-A290-236ECF530EBC}" dt="2020-11-03T15:27:15.934" v="122"/>
          <ac:picMkLst>
            <pc:docMk/>
            <pc:sldMk cId="3658126203" sldId="280"/>
            <ac:picMk id="18" creationId="{7BAF70D9-DA0F-004B-962F-EBDAFF62B435}"/>
          </ac:picMkLst>
        </pc:picChg>
      </pc:sldChg>
      <pc:sldChg chg="modSp mod">
        <pc:chgData name="Wes Bryan" userId="cd83e72d-5b2c-484e-a583-d424a05c3d5d" providerId="ADAL" clId="{A81C9393-2010-C541-A290-236ECF530EBC}" dt="2020-11-03T19:40:46.248" v="3162" actId="20577"/>
        <pc:sldMkLst>
          <pc:docMk/>
          <pc:sldMk cId="210482956" sldId="282"/>
        </pc:sldMkLst>
        <pc:spChg chg="mod">
          <ac:chgData name="Wes Bryan" userId="cd83e72d-5b2c-484e-a583-d424a05c3d5d" providerId="ADAL" clId="{A81C9393-2010-C541-A290-236ECF530EBC}" dt="2020-11-03T19:40:46.248" v="3162" actId="20577"/>
          <ac:spMkLst>
            <pc:docMk/>
            <pc:sldMk cId="210482956" sldId="282"/>
            <ac:spMk id="25" creationId="{53EAD8C5-0192-3F49-B360-D93831795970}"/>
          </ac:spMkLst>
        </pc:spChg>
      </pc:sldChg>
      <pc:sldChg chg="addSp delSp modSp mod addAnim delAnim modAnim">
        <pc:chgData name="Wes Bryan" userId="cd83e72d-5b2c-484e-a583-d424a05c3d5d" providerId="ADAL" clId="{A81C9393-2010-C541-A290-236ECF530EBC}" dt="2020-11-03T19:41:14.450" v="3170" actId="20577"/>
        <pc:sldMkLst>
          <pc:docMk/>
          <pc:sldMk cId="2456741505" sldId="284"/>
        </pc:sldMkLst>
        <pc:spChg chg="add del mod">
          <ac:chgData name="Wes Bryan" userId="cd83e72d-5b2c-484e-a583-d424a05c3d5d" providerId="ADAL" clId="{A81C9393-2010-C541-A290-236ECF530EBC}" dt="2020-11-03T15:24:25.651" v="3" actId="478"/>
          <ac:spMkLst>
            <pc:docMk/>
            <pc:sldMk cId="2456741505" sldId="284"/>
            <ac:spMk id="4" creationId="{9519A7D2-5261-7447-8BBE-869EC8C57510}"/>
          </ac:spMkLst>
        </pc:spChg>
        <pc:spChg chg="add mod">
          <ac:chgData name="Wes Bryan" userId="cd83e72d-5b2c-484e-a583-d424a05c3d5d" providerId="ADAL" clId="{A81C9393-2010-C541-A290-236ECF530EBC}" dt="2020-11-03T15:26:35.589" v="108" actId="122"/>
          <ac:spMkLst>
            <pc:docMk/>
            <pc:sldMk cId="2456741505" sldId="284"/>
            <ac:spMk id="5" creationId="{0D8D5783-E6AA-A144-8192-3FDD2A21F086}"/>
          </ac:spMkLst>
        </pc:spChg>
        <pc:spChg chg="add mod">
          <ac:chgData name="Wes Bryan" userId="cd83e72d-5b2c-484e-a583-d424a05c3d5d" providerId="ADAL" clId="{A81C9393-2010-C541-A290-236ECF530EBC}" dt="2020-11-03T15:29:14.747" v="219" actId="1076"/>
          <ac:spMkLst>
            <pc:docMk/>
            <pc:sldMk cId="2456741505" sldId="284"/>
            <ac:spMk id="21" creationId="{4B076EEE-AAE6-B045-9581-A4169AE4DD25}"/>
          </ac:spMkLst>
        </pc:spChg>
        <pc:spChg chg="add mod">
          <ac:chgData name="Wes Bryan" userId="cd83e72d-5b2c-484e-a583-d424a05c3d5d" providerId="ADAL" clId="{A81C9393-2010-C541-A290-236ECF530EBC}" dt="2020-11-03T15:26:52.073" v="114" actId="1076"/>
          <ac:spMkLst>
            <pc:docMk/>
            <pc:sldMk cId="2456741505" sldId="284"/>
            <ac:spMk id="23" creationId="{E2CD18E1-6493-BE41-857D-5B0D82AB792F}"/>
          </ac:spMkLst>
        </pc:spChg>
        <pc:spChg chg="mod">
          <ac:chgData name="Wes Bryan" userId="cd83e72d-5b2c-484e-a583-d424a05c3d5d" providerId="ADAL" clId="{A81C9393-2010-C541-A290-236ECF530EBC}" dt="2020-11-03T19:41:14.450" v="3170" actId="20577"/>
          <ac:spMkLst>
            <pc:docMk/>
            <pc:sldMk cId="2456741505" sldId="284"/>
            <ac:spMk id="25" creationId="{53EAD8C5-0192-3F49-B360-D93831795970}"/>
          </ac:spMkLst>
        </pc:spChg>
        <pc:spChg chg="add mod">
          <ac:chgData name="Wes Bryan" userId="cd83e72d-5b2c-484e-a583-d424a05c3d5d" providerId="ADAL" clId="{A81C9393-2010-C541-A290-236ECF530EBC}" dt="2020-11-03T15:28:10.064" v="181" actId="20577"/>
          <ac:spMkLst>
            <pc:docMk/>
            <pc:sldMk cId="2456741505" sldId="284"/>
            <ac:spMk id="31" creationId="{7849401E-CC7C-C241-989A-CAEE6C678121}"/>
          </ac:spMkLst>
        </pc:spChg>
        <pc:spChg chg="add mod">
          <ac:chgData name="Wes Bryan" userId="cd83e72d-5b2c-484e-a583-d424a05c3d5d" providerId="ADAL" clId="{A81C9393-2010-C541-A290-236ECF530EBC}" dt="2020-11-03T15:28:34.319" v="211" actId="1076"/>
          <ac:spMkLst>
            <pc:docMk/>
            <pc:sldMk cId="2456741505" sldId="284"/>
            <ac:spMk id="33" creationId="{4FC6E080-18D3-A64C-A316-433956E79210}"/>
          </ac:spMkLst>
        </pc:spChg>
        <pc:picChg chg="add del mod">
          <ac:chgData name="Wes Bryan" userId="cd83e72d-5b2c-484e-a583-d424a05c3d5d" providerId="ADAL" clId="{A81C9393-2010-C541-A290-236ECF530EBC}" dt="2020-11-03T15:28:49.160" v="215" actId="478"/>
          <ac:picMkLst>
            <pc:docMk/>
            <pc:sldMk cId="2456741505" sldId="284"/>
            <ac:picMk id="3" creationId="{627719FF-6F17-DE45-AF4B-D34FB69B22FE}"/>
          </ac:picMkLst>
        </pc:picChg>
        <pc:picChg chg="del">
          <ac:chgData name="Wes Bryan" userId="cd83e72d-5b2c-484e-a583-d424a05c3d5d" providerId="ADAL" clId="{A81C9393-2010-C541-A290-236ECF530EBC}" dt="2020-11-03T15:23:46.610" v="0" actId="478"/>
          <ac:picMkLst>
            <pc:docMk/>
            <pc:sldMk cId="2456741505" sldId="284"/>
            <ac:picMk id="8" creationId="{247A02BC-BC06-1745-8F4B-26E3E7380DEF}"/>
          </ac:picMkLst>
        </pc:picChg>
        <pc:picChg chg="add mod">
          <ac:chgData name="Wes Bryan" userId="cd83e72d-5b2c-484e-a583-d424a05c3d5d" providerId="ADAL" clId="{A81C9393-2010-C541-A290-236ECF530EBC}" dt="2020-11-03T15:29:09.726" v="218" actId="1076"/>
          <ac:picMkLst>
            <pc:docMk/>
            <pc:sldMk cId="2456741505" sldId="284"/>
            <ac:picMk id="19" creationId="{AEC1D11A-6CEA-E04E-9AD3-868963348A9F}"/>
          </ac:picMkLst>
        </pc:picChg>
        <pc:picChg chg="add mod">
          <ac:chgData name="Wes Bryan" userId="cd83e72d-5b2c-484e-a583-d424a05c3d5d" providerId="ADAL" clId="{A81C9393-2010-C541-A290-236ECF530EBC}" dt="2020-11-03T15:28:32.151" v="210" actId="1076"/>
          <ac:picMkLst>
            <pc:docMk/>
            <pc:sldMk cId="2456741505" sldId="284"/>
            <ac:picMk id="20" creationId="{A841C7D5-DDB1-AD4A-834E-EC490DCD8636}"/>
          </ac:picMkLst>
        </pc:picChg>
        <pc:picChg chg="add mod">
          <ac:chgData name="Wes Bryan" userId="cd83e72d-5b2c-484e-a583-d424a05c3d5d" providerId="ADAL" clId="{A81C9393-2010-C541-A290-236ECF530EBC}" dt="2020-11-03T15:26:46.532" v="112" actId="1076"/>
          <ac:picMkLst>
            <pc:docMk/>
            <pc:sldMk cId="2456741505" sldId="284"/>
            <ac:picMk id="22" creationId="{9C546B14-EADA-814E-9151-60255D2514C2}"/>
          </ac:picMkLst>
        </pc:picChg>
        <pc:picChg chg="add mod">
          <ac:chgData name="Wes Bryan" userId="cd83e72d-5b2c-484e-a583-d424a05c3d5d" providerId="ADAL" clId="{A81C9393-2010-C541-A290-236ECF530EBC}" dt="2020-11-03T15:27:02.073" v="117" actId="1076"/>
          <ac:picMkLst>
            <pc:docMk/>
            <pc:sldMk cId="2456741505" sldId="284"/>
            <ac:picMk id="24" creationId="{77DD75F6-70A9-D641-B946-AF6F42A32095}"/>
          </ac:picMkLst>
        </pc:picChg>
        <pc:picChg chg="del">
          <ac:chgData name="Wes Bryan" userId="cd83e72d-5b2c-484e-a583-d424a05c3d5d" providerId="ADAL" clId="{A81C9393-2010-C541-A290-236ECF530EBC}" dt="2020-11-03T15:24:41.245" v="12" actId="478"/>
          <ac:picMkLst>
            <pc:docMk/>
            <pc:sldMk cId="2456741505" sldId="284"/>
            <ac:picMk id="26" creationId="{A419F01C-FF8B-FF4B-AC6C-BDC662FF3532}"/>
          </ac:picMkLst>
        </pc:picChg>
        <pc:picChg chg="add mod">
          <ac:chgData name="Wes Bryan" userId="cd83e72d-5b2c-484e-a583-d424a05c3d5d" providerId="ADAL" clId="{A81C9393-2010-C541-A290-236ECF530EBC}" dt="2020-11-03T15:27:24.322" v="126" actId="1076"/>
          <ac:picMkLst>
            <pc:docMk/>
            <pc:sldMk cId="2456741505" sldId="284"/>
            <ac:picMk id="27" creationId="{F897EFF0-04C0-FE42-BE78-5CFAE2EEA938}"/>
          </ac:picMkLst>
        </pc:picChg>
        <pc:picChg chg="add mod">
          <ac:chgData name="Wes Bryan" userId="cd83e72d-5b2c-484e-a583-d424a05c3d5d" providerId="ADAL" clId="{A81C9393-2010-C541-A290-236ECF530EBC}" dt="2020-11-03T15:27:38.554" v="131" actId="1076"/>
          <ac:picMkLst>
            <pc:docMk/>
            <pc:sldMk cId="2456741505" sldId="284"/>
            <ac:picMk id="28" creationId="{633F3C8B-884B-6E48-BE3A-B613220A0A9B}"/>
          </ac:picMkLst>
        </pc:picChg>
        <pc:picChg chg="del">
          <ac:chgData name="Wes Bryan" userId="cd83e72d-5b2c-484e-a583-d424a05c3d5d" providerId="ADAL" clId="{A81C9393-2010-C541-A290-236ECF530EBC}" dt="2020-11-03T15:24:40.674" v="11" actId="478"/>
          <ac:picMkLst>
            <pc:docMk/>
            <pc:sldMk cId="2456741505" sldId="284"/>
            <ac:picMk id="29" creationId="{ABAA67E2-5B44-834A-8928-8E6E0C3C9203}"/>
          </ac:picMkLst>
        </pc:picChg>
        <pc:picChg chg="del">
          <ac:chgData name="Wes Bryan" userId="cd83e72d-5b2c-484e-a583-d424a05c3d5d" providerId="ADAL" clId="{A81C9393-2010-C541-A290-236ECF530EBC}" dt="2020-11-03T15:24:38.694" v="10" actId="478"/>
          <ac:picMkLst>
            <pc:docMk/>
            <pc:sldMk cId="2456741505" sldId="284"/>
            <ac:picMk id="30" creationId="{04769D0C-68C7-4247-9C1E-066A3C3C09F1}"/>
          </ac:picMkLst>
        </pc:picChg>
        <pc:picChg chg="del">
          <ac:chgData name="Wes Bryan" userId="cd83e72d-5b2c-484e-a583-d424a05c3d5d" providerId="ADAL" clId="{A81C9393-2010-C541-A290-236ECF530EBC}" dt="2020-11-03T15:24:36.669" v="9" actId="478"/>
          <ac:picMkLst>
            <pc:docMk/>
            <pc:sldMk cId="2456741505" sldId="284"/>
            <ac:picMk id="32" creationId="{CDBA4279-62F5-2944-98FF-03F2FAAD7479}"/>
          </ac:picMkLst>
        </pc:picChg>
        <pc:cxnChg chg="add del mod">
          <ac:chgData name="Wes Bryan" userId="cd83e72d-5b2c-484e-a583-d424a05c3d5d" providerId="ADAL" clId="{A81C9393-2010-C541-A290-236ECF530EBC}" dt="2020-11-03T15:27:10.517" v="120" actId="14100"/>
          <ac:cxnSpMkLst>
            <pc:docMk/>
            <pc:sldMk cId="2456741505" sldId="284"/>
            <ac:cxnSpMk id="17" creationId="{6DC592E5-FFD0-7148-8FDA-2E524B3E2907}"/>
          </ac:cxnSpMkLst>
        </pc:cxnChg>
        <pc:cxnChg chg="add del mod">
          <ac:chgData name="Wes Bryan" userId="cd83e72d-5b2c-484e-a583-d424a05c3d5d" providerId="ADAL" clId="{A81C9393-2010-C541-A290-236ECF530EBC}" dt="2020-11-03T15:25:26.675" v="28" actId="1076"/>
          <ac:cxnSpMkLst>
            <pc:docMk/>
            <pc:sldMk cId="2456741505" sldId="284"/>
            <ac:cxnSpMk id="18" creationId="{66160A8E-B431-A94C-9BE7-6207BC182FF6}"/>
          </ac:cxnSpMkLst>
        </pc:cxnChg>
      </pc:sldChg>
      <pc:sldChg chg="addSp delSp modSp add mod modAnim">
        <pc:chgData name="Wes Bryan" userId="cd83e72d-5b2c-484e-a583-d424a05c3d5d" providerId="ADAL" clId="{A81C9393-2010-C541-A290-236ECF530EBC}" dt="2020-11-03T19:41:42.141" v="3172"/>
        <pc:sldMkLst>
          <pc:docMk/>
          <pc:sldMk cId="2342969261" sldId="285"/>
        </pc:sldMkLst>
        <pc:spChg chg="mod">
          <ac:chgData name="Wes Bryan" userId="cd83e72d-5b2c-484e-a583-d424a05c3d5d" providerId="ADAL" clId="{A81C9393-2010-C541-A290-236ECF530EBC}" dt="2020-11-03T15:42:12.017" v="421" actId="1076"/>
          <ac:spMkLst>
            <pc:docMk/>
            <pc:sldMk cId="2342969261" sldId="285"/>
            <ac:spMk id="21" creationId="{4B076EEE-AAE6-B045-9581-A4169AE4DD25}"/>
          </ac:spMkLst>
        </pc:spChg>
        <pc:spChg chg="del">
          <ac:chgData name="Wes Bryan" userId="cd83e72d-5b2c-484e-a583-d424a05c3d5d" providerId="ADAL" clId="{A81C9393-2010-C541-A290-236ECF530EBC}" dt="2020-11-03T15:36:30.263" v="333" actId="478"/>
          <ac:spMkLst>
            <pc:docMk/>
            <pc:sldMk cId="2342969261" sldId="285"/>
            <ac:spMk id="23" creationId="{E2CD18E1-6493-BE41-857D-5B0D82AB792F}"/>
          </ac:spMkLst>
        </pc:spChg>
        <pc:spChg chg="mod">
          <ac:chgData name="Wes Bryan" userId="cd83e72d-5b2c-484e-a583-d424a05c3d5d" providerId="ADAL" clId="{A81C9393-2010-C541-A290-236ECF530EBC}" dt="2020-11-03T19:41:42.141" v="3172"/>
          <ac:spMkLst>
            <pc:docMk/>
            <pc:sldMk cId="2342969261" sldId="285"/>
            <ac:spMk id="25" creationId="{53EAD8C5-0192-3F49-B360-D93831795970}"/>
          </ac:spMkLst>
        </pc:spChg>
        <pc:spChg chg="mod">
          <ac:chgData name="Wes Bryan" userId="cd83e72d-5b2c-484e-a583-d424a05c3d5d" providerId="ADAL" clId="{A81C9393-2010-C541-A290-236ECF530EBC}" dt="2020-11-03T15:42:03.500" v="420" actId="20577"/>
          <ac:spMkLst>
            <pc:docMk/>
            <pc:sldMk cId="2342969261" sldId="285"/>
            <ac:spMk id="33" creationId="{4FC6E080-18D3-A64C-A316-433956E79210}"/>
          </ac:spMkLst>
        </pc:spChg>
        <pc:spChg chg="add mod">
          <ac:chgData name="Wes Bryan" userId="cd83e72d-5b2c-484e-a583-d424a05c3d5d" providerId="ADAL" clId="{A81C9393-2010-C541-A290-236ECF530EBC}" dt="2020-11-03T15:43:32.405" v="455" actId="1076"/>
          <ac:spMkLst>
            <pc:docMk/>
            <pc:sldMk cId="2342969261" sldId="285"/>
            <ac:spMk id="35" creationId="{B4961EED-476A-AC4B-A2B0-0567BE438CC6}"/>
          </ac:spMkLst>
        </pc:spChg>
        <pc:picChg chg="del">
          <ac:chgData name="Wes Bryan" userId="cd83e72d-5b2c-484e-a583-d424a05c3d5d" providerId="ADAL" clId="{A81C9393-2010-C541-A290-236ECF530EBC}" dt="2020-11-03T16:00:26.738" v="672" actId="478"/>
          <ac:picMkLst>
            <pc:docMk/>
            <pc:sldMk cId="2342969261" sldId="285"/>
            <ac:picMk id="3" creationId="{627719FF-6F17-DE45-AF4B-D34FB69B22FE}"/>
          </ac:picMkLst>
        </pc:picChg>
        <pc:picChg chg="mod">
          <ac:chgData name="Wes Bryan" userId="cd83e72d-5b2c-484e-a583-d424a05c3d5d" providerId="ADAL" clId="{A81C9393-2010-C541-A290-236ECF530EBC}" dt="2020-11-03T15:41:46.603" v="417" actId="1076"/>
          <ac:picMkLst>
            <pc:docMk/>
            <pc:sldMk cId="2342969261" sldId="285"/>
            <ac:picMk id="19" creationId="{AEC1D11A-6CEA-E04E-9AD3-868963348A9F}"/>
          </ac:picMkLst>
        </pc:picChg>
        <pc:picChg chg="add del">
          <ac:chgData name="Wes Bryan" userId="cd83e72d-5b2c-484e-a583-d424a05c3d5d" providerId="ADAL" clId="{A81C9393-2010-C541-A290-236ECF530EBC}" dt="2020-11-03T15:36:28.547" v="332" actId="478"/>
          <ac:picMkLst>
            <pc:docMk/>
            <pc:sldMk cId="2342969261" sldId="285"/>
            <ac:picMk id="22" creationId="{9C546B14-EADA-814E-9151-60255D2514C2}"/>
          </ac:picMkLst>
        </pc:picChg>
        <pc:picChg chg="add mod">
          <ac:chgData name="Wes Bryan" userId="cd83e72d-5b2c-484e-a583-d424a05c3d5d" providerId="ADAL" clId="{A81C9393-2010-C541-A290-236ECF530EBC}" dt="2020-11-03T15:36:59.993" v="338" actId="1076"/>
          <ac:picMkLst>
            <pc:docMk/>
            <pc:sldMk cId="2342969261" sldId="285"/>
            <ac:picMk id="26" creationId="{7DE70CC0-FB4E-9B42-AC17-A83E24777094}"/>
          </ac:picMkLst>
        </pc:picChg>
        <pc:picChg chg="add mod">
          <ac:chgData name="Wes Bryan" userId="cd83e72d-5b2c-484e-a583-d424a05c3d5d" providerId="ADAL" clId="{A81C9393-2010-C541-A290-236ECF530EBC}" dt="2020-11-03T15:36:59.993" v="338" actId="1076"/>
          <ac:picMkLst>
            <pc:docMk/>
            <pc:sldMk cId="2342969261" sldId="285"/>
            <ac:picMk id="29" creationId="{DFF36816-D989-E544-92F0-8489C0B0CC05}"/>
          </ac:picMkLst>
        </pc:picChg>
        <pc:picChg chg="add mod">
          <ac:chgData name="Wes Bryan" userId="cd83e72d-5b2c-484e-a583-d424a05c3d5d" providerId="ADAL" clId="{A81C9393-2010-C541-A290-236ECF530EBC}" dt="2020-11-03T15:42:34.873" v="426" actId="1076"/>
          <ac:picMkLst>
            <pc:docMk/>
            <pc:sldMk cId="2342969261" sldId="285"/>
            <ac:picMk id="30" creationId="{56D08F04-EE36-B546-8000-B81F09AD4B9E}"/>
          </ac:picMkLst>
        </pc:picChg>
        <pc:picChg chg="add mod">
          <ac:chgData name="Wes Bryan" userId="cd83e72d-5b2c-484e-a583-d424a05c3d5d" providerId="ADAL" clId="{A81C9393-2010-C541-A290-236ECF530EBC}" dt="2020-11-03T15:42:36.921" v="427" actId="1076"/>
          <ac:picMkLst>
            <pc:docMk/>
            <pc:sldMk cId="2342969261" sldId="285"/>
            <ac:picMk id="32" creationId="{72B5C015-0DEC-3342-83D9-F0D91A57C123}"/>
          </ac:picMkLst>
        </pc:picChg>
        <pc:cxnChg chg="mod">
          <ac:chgData name="Wes Bryan" userId="cd83e72d-5b2c-484e-a583-d424a05c3d5d" providerId="ADAL" clId="{A81C9393-2010-C541-A290-236ECF530EBC}" dt="2020-11-03T15:36:42.094" v="334"/>
          <ac:cxnSpMkLst>
            <pc:docMk/>
            <pc:sldMk cId="2342969261" sldId="285"/>
            <ac:cxnSpMk id="18" creationId="{66160A8E-B431-A94C-9BE7-6207BC182FF6}"/>
          </ac:cxnSpMkLst>
        </pc:cxnChg>
        <pc:cxnChg chg="add mod">
          <ac:chgData name="Wes Bryan" userId="cd83e72d-5b2c-484e-a583-d424a05c3d5d" providerId="ADAL" clId="{A81C9393-2010-C541-A290-236ECF530EBC}" dt="2020-11-03T15:43:43.124" v="458" actId="1076"/>
          <ac:cxnSpMkLst>
            <pc:docMk/>
            <pc:sldMk cId="2342969261" sldId="285"/>
            <ac:cxnSpMk id="34" creationId="{C439D455-5180-DB43-ADA4-BA5097F45DC0}"/>
          </ac:cxnSpMkLst>
        </pc:cxnChg>
      </pc:sldChg>
      <pc:sldChg chg="delSp add del mod ord delAnim">
        <pc:chgData name="Wes Bryan" userId="cd83e72d-5b2c-484e-a583-d424a05c3d5d" providerId="ADAL" clId="{A81C9393-2010-C541-A290-236ECF530EBC}" dt="2020-11-03T15:45:04.367" v="467" actId="2696"/>
        <pc:sldMkLst>
          <pc:docMk/>
          <pc:sldMk cId="2826103234" sldId="286"/>
        </pc:sldMkLst>
        <pc:picChg chg="del">
          <ac:chgData name="Wes Bryan" userId="cd83e72d-5b2c-484e-a583-d424a05c3d5d" providerId="ADAL" clId="{A81C9393-2010-C541-A290-236ECF530EBC}" dt="2020-11-03T15:45:02.897" v="466" actId="478"/>
          <ac:picMkLst>
            <pc:docMk/>
            <pc:sldMk cId="2826103234" sldId="286"/>
            <ac:picMk id="30" creationId="{04769D0C-68C7-4247-9C1E-066A3C3C09F1}"/>
          </ac:picMkLst>
        </pc:picChg>
      </pc:sldChg>
      <pc:sldChg chg="addSp modSp add mod ord modAnim">
        <pc:chgData name="Wes Bryan" userId="cd83e72d-5b2c-484e-a583-d424a05c3d5d" providerId="ADAL" clId="{A81C9393-2010-C541-A290-236ECF530EBC}" dt="2020-11-03T15:54:17.408" v="609"/>
        <pc:sldMkLst>
          <pc:docMk/>
          <pc:sldMk cId="3489220521" sldId="287"/>
        </pc:sldMkLst>
        <pc:picChg chg="add mod">
          <ac:chgData name="Wes Bryan" userId="cd83e72d-5b2c-484e-a583-d424a05c3d5d" providerId="ADAL" clId="{A81C9393-2010-C541-A290-236ECF530EBC}" dt="2020-11-03T15:45:06.948" v="468"/>
          <ac:picMkLst>
            <pc:docMk/>
            <pc:sldMk cId="3489220521" sldId="287"/>
            <ac:picMk id="26" creationId="{2006AA8F-8445-2541-A3E2-BB73BAF76C8B}"/>
          </ac:picMkLst>
        </pc:picChg>
        <pc:picChg chg="add mod">
          <ac:chgData name="Wes Bryan" userId="cd83e72d-5b2c-484e-a583-d424a05c3d5d" providerId="ADAL" clId="{A81C9393-2010-C541-A290-236ECF530EBC}" dt="2020-11-03T15:52:32.635" v="581" actId="1076"/>
          <ac:picMkLst>
            <pc:docMk/>
            <pc:sldMk cId="3489220521" sldId="287"/>
            <ac:picMk id="29" creationId="{4D501DB2-D909-1C47-8645-0A9F68EE8DBE}"/>
          </ac:picMkLst>
        </pc:picChg>
        <pc:picChg chg="add mod">
          <ac:chgData name="Wes Bryan" userId="cd83e72d-5b2c-484e-a583-d424a05c3d5d" providerId="ADAL" clId="{A81C9393-2010-C541-A290-236ECF530EBC}" dt="2020-11-03T15:48:35.554" v="526" actId="1076"/>
          <ac:picMkLst>
            <pc:docMk/>
            <pc:sldMk cId="3489220521" sldId="287"/>
            <ac:picMk id="30" creationId="{9612B61A-AE95-9E46-8FE8-045851006DCA}"/>
          </ac:picMkLst>
        </pc:picChg>
      </pc:sldChg>
      <pc:sldChg chg="addSp delSp modSp add mod addAnim delAnim modAnim">
        <pc:chgData name="Wes Bryan" userId="cd83e72d-5b2c-484e-a583-d424a05c3d5d" providerId="ADAL" clId="{A81C9393-2010-C541-A290-236ECF530EBC}" dt="2020-11-03T19:41:58.503" v="3174"/>
        <pc:sldMkLst>
          <pc:docMk/>
          <pc:sldMk cId="1760700449" sldId="288"/>
        </pc:sldMkLst>
        <pc:spChg chg="add del mod">
          <ac:chgData name="Wes Bryan" userId="cd83e72d-5b2c-484e-a583-d424a05c3d5d" providerId="ADAL" clId="{A81C9393-2010-C541-A290-236ECF530EBC}" dt="2020-11-03T16:11:10.060" v="810" actId="478"/>
          <ac:spMkLst>
            <pc:docMk/>
            <pc:sldMk cId="1760700449" sldId="288"/>
            <ac:spMk id="13" creationId="{4F1A2AA3-4CB1-0D49-A2F1-8B544D47458E}"/>
          </ac:spMkLst>
        </pc:spChg>
        <pc:spChg chg="del">
          <ac:chgData name="Wes Bryan" userId="cd83e72d-5b2c-484e-a583-d424a05c3d5d" providerId="ADAL" clId="{A81C9393-2010-C541-A290-236ECF530EBC}" dt="2020-11-03T16:05:20.243" v="717" actId="478"/>
          <ac:spMkLst>
            <pc:docMk/>
            <pc:sldMk cId="1760700449" sldId="288"/>
            <ac:spMk id="21" creationId="{4B076EEE-AAE6-B045-9581-A4169AE4DD25}"/>
          </ac:spMkLst>
        </pc:spChg>
        <pc:spChg chg="del mod">
          <ac:chgData name="Wes Bryan" userId="cd83e72d-5b2c-484e-a583-d424a05c3d5d" providerId="ADAL" clId="{A81C9393-2010-C541-A290-236ECF530EBC}" dt="2020-11-03T15:54:45.774" v="615" actId="478"/>
          <ac:spMkLst>
            <pc:docMk/>
            <pc:sldMk cId="1760700449" sldId="288"/>
            <ac:spMk id="23" creationId="{E2CD18E1-6493-BE41-857D-5B0D82AB792F}"/>
          </ac:spMkLst>
        </pc:spChg>
        <pc:spChg chg="mod">
          <ac:chgData name="Wes Bryan" userId="cd83e72d-5b2c-484e-a583-d424a05c3d5d" providerId="ADAL" clId="{A81C9393-2010-C541-A290-236ECF530EBC}" dt="2020-11-03T19:41:58.503" v="3174"/>
          <ac:spMkLst>
            <pc:docMk/>
            <pc:sldMk cId="1760700449" sldId="288"/>
            <ac:spMk id="25" creationId="{53EAD8C5-0192-3F49-B360-D93831795970}"/>
          </ac:spMkLst>
        </pc:spChg>
        <pc:spChg chg="del mod">
          <ac:chgData name="Wes Bryan" userId="cd83e72d-5b2c-484e-a583-d424a05c3d5d" providerId="ADAL" clId="{A81C9393-2010-C541-A290-236ECF530EBC}" dt="2020-11-03T16:04:49.148" v="714" actId="478"/>
          <ac:spMkLst>
            <pc:docMk/>
            <pc:sldMk cId="1760700449" sldId="288"/>
            <ac:spMk id="31" creationId="{7849401E-CC7C-C241-989A-CAEE6C678121}"/>
          </ac:spMkLst>
        </pc:spChg>
        <pc:spChg chg="mod">
          <ac:chgData name="Wes Bryan" userId="cd83e72d-5b2c-484e-a583-d424a05c3d5d" providerId="ADAL" clId="{A81C9393-2010-C541-A290-236ECF530EBC}" dt="2020-11-03T16:03:36.560" v="688" actId="1037"/>
          <ac:spMkLst>
            <pc:docMk/>
            <pc:sldMk cId="1760700449" sldId="288"/>
            <ac:spMk id="33" creationId="{4FC6E080-18D3-A64C-A316-433956E79210}"/>
          </ac:spMkLst>
        </pc:spChg>
        <pc:spChg chg="add del mod">
          <ac:chgData name="Wes Bryan" userId="cd83e72d-5b2c-484e-a583-d424a05c3d5d" providerId="ADAL" clId="{A81C9393-2010-C541-A290-236ECF530EBC}" dt="2020-11-03T16:08:05.001" v="765" actId="1076"/>
          <ac:spMkLst>
            <pc:docMk/>
            <pc:sldMk cId="1760700449" sldId="288"/>
            <ac:spMk id="40" creationId="{F28B5537-9BE8-4D41-8482-FB62BD887395}"/>
          </ac:spMkLst>
        </pc:spChg>
        <pc:spChg chg="add mod">
          <ac:chgData name="Wes Bryan" userId="cd83e72d-5b2c-484e-a583-d424a05c3d5d" providerId="ADAL" clId="{A81C9393-2010-C541-A290-236ECF530EBC}" dt="2020-11-03T16:08:55.351" v="786" actId="1076"/>
          <ac:spMkLst>
            <pc:docMk/>
            <pc:sldMk cId="1760700449" sldId="288"/>
            <ac:spMk id="42" creationId="{9F68E753-705A-554C-95F0-AAF23724AA83}"/>
          </ac:spMkLst>
        </pc:spChg>
        <pc:picChg chg="add mod">
          <ac:chgData name="Wes Bryan" userId="cd83e72d-5b2c-484e-a583-d424a05c3d5d" providerId="ADAL" clId="{A81C9393-2010-C541-A290-236ECF530EBC}" dt="2020-11-03T16:11:15.980" v="814" actId="1076"/>
          <ac:picMkLst>
            <pc:docMk/>
            <pc:sldMk cId="1760700449" sldId="288"/>
            <ac:picMk id="12" creationId="{A0E1A5AE-AC8A-C640-824E-FE76C3C25A09}"/>
          </ac:picMkLst>
        </pc:picChg>
        <pc:picChg chg="add del mod">
          <ac:chgData name="Wes Bryan" userId="cd83e72d-5b2c-484e-a583-d424a05c3d5d" providerId="ADAL" clId="{A81C9393-2010-C541-A290-236ECF530EBC}" dt="2020-11-03T16:05:21.359" v="718" actId="478"/>
          <ac:picMkLst>
            <pc:docMk/>
            <pc:sldMk cId="1760700449" sldId="288"/>
            <ac:picMk id="19" creationId="{AEC1D11A-6CEA-E04E-9AD3-868963348A9F}"/>
          </ac:picMkLst>
        </pc:picChg>
        <pc:picChg chg="del">
          <ac:chgData name="Wes Bryan" userId="cd83e72d-5b2c-484e-a583-d424a05c3d5d" providerId="ADAL" clId="{A81C9393-2010-C541-A290-236ECF530EBC}" dt="2020-11-03T15:54:43.725" v="613" actId="478"/>
          <ac:picMkLst>
            <pc:docMk/>
            <pc:sldMk cId="1760700449" sldId="288"/>
            <ac:picMk id="22" creationId="{9C546B14-EADA-814E-9151-60255D2514C2}"/>
          </ac:picMkLst>
        </pc:picChg>
        <pc:picChg chg="del">
          <ac:chgData name="Wes Bryan" userId="cd83e72d-5b2c-484e-a583-d424a05c3d5d" providerId="ADAL" clId="{A81C9393-2010-C541-A290-236ECF530EBC}" dt="2020-11-03T16:04:46.504" v="712" actId="478"/>
          <ac:picMkLst>
            <pc:docMk/>
            <pc:sldMk cId="1760700449" sldId="288"/>
            <ac:picMk id="24" creationId="{77DD75F6-70A9-D641-B946-AF6F42A32095}"/>
          </ac:picMkLst>
        </pc:picChg>
        <pc:picChg chg="del">
          <ac:chgData name="Wes Bryan" userId="cd83e72d-5b2c-484e-a583-d424a05c3d5d" providerId="ADAL" clId="{A81C9393-2010-C541-A290-236ECF530EBC}" dt="2020-11-03T16:04:44.002" v="709" actId="478"/>
          <ac:picMkLst>
            <pc:docMk/>
            <pc:sldMk cId="1760700449" sldId="288"/>
            <ac:picMk id="27" creationId="{F897EFF0-04C0-FE42-BE78-5CFAE2EEA938}"/>
          </ac:picMkLst>
        </pc:picChg>
        <pc:picChg chg="del">
          <ac:chgData name="Wes Bryan" userId="cd83e72d-5b2c-484e-a583-d424a05c3d5d" providerId="ADAL" clId="{A81C9393-2010-C541-A290-236ECF530EBC}" dt="2020-11-03T16:04:47.415" v="713" actId="478"/>
          <ac:picMkLst>
            <pc:docMk/>
            <pc:sldMk cId="1760700449" sldId="288"/>
            <ac:picMk id="28" creationId="{633F3C8B-884B-6E48-BE3A-B613220A0A9B}"/>
          </ac:picMkLst>
        </pc:picChg>
        <pc:picChg chg="del">
          <ac:chgData name="Wes Bryan" userId="cd83e72d-5b2c-484e-a583-d424a05c3d5d" providerId="ADAL" clId="{A81C9393-2010-C541-A290-236ECF530EBC}" dt="2020-11-03T15:54:41.756" v="611" actId="478"/>
          <ac:picMkLst>
            <pc:docMk/>
            <pc:sldMk cId="1760700449" sldId="288"/>
            <ac:picMk id="29" creationId="{4D501DB2-D909-1C47-8645-0A9F68EE8DBE}"/>
          </ac:picMkLst>
        </pc:picChg>
        <pc:picChg chg="add mod">
          <ac:chgData name="Wes Bryan" userId="cd83e72d-5b2c-484e-a583-d424a05c3d5d" providerId="ADAL" clId="{A81C9393-2010-C541-A290-236ECF530EBC}" dt="2020-11-03T15:55:55.175" v="637" actId="1076"/>
          <ac:picMkLst>
            <pc:docMk/>
            <pc:sldMk cId="1760700449" sldId="288"/>
            <ac:picMk id="32" creationId="{48C9DE45-D486-CC4D-8F50-21665A164257}"/>
          </ac:picMkLst>
        </pc:picChg>
        <pc:picChg chg="add mod">
          <ac:chgData name="Wes Bryan" userId="cd83e72d-5b2c-484e-a583-d424a05c3d5d" providerId="ADAL" clId="{A81C9393-2010-C541-A290-236ECF530EBC}" dt="2020-11-03T15:55:55.175" v="637" actId="1076"/>
          <ac:picMkLst>
            <pc:docMk/>
            <pc:sldMk cId="1760700449" sldId="288"/>
            <ac:picMk id="34" creationId="{1BD8C5F5-997C-6E4A-A6F1-7D638C3FDACF}"/>
          </ac:picMkLst>
        </pc:picChg>
        <pc:picChg chg="add mod">
          <ac:chgData name="Wes Bryan" userId="cd83e72d-5b2c-484e-a583-d424a05c3d5d" providerId="ADAL" clId="{A81C9393-2010-C541-A290-236ECF530EBC}" dt="2020-11-03T16:06:35.386" v="748" actId="1076"/>
          <ac:picMkLst>
            <pc:docMk/>
            <pc:sldMk cId="1760700449" sldId="288"/>
            <ac:picMk id="35" creationId="{05F9F8BA-6FDE-C347-B183-1EE44D5A6390}"/>
          </ac:picMkLst>
        </pc:picChg>
        <pc:picChg chg="add mod">
          <ac:chgData name="Wes Bryan" userId="cd83e72d-5b2c-484e-a583-d424a05c3d5d" providerId="ADAL" clId="{A81C9393-2010-C541-A290-236ECF530EBC}" dt="2020-11-03T16:06:35.386" v="748" actId="1076"/>
          <ac:picMkLst>
            <pc:docMk/>
            <pc:sldMk cId="1760700449" sldId="288"/>
            <ac:picMk id="36" creationId="{96DE4BF1-F1DC-DB4B-9190-A6A1F2681239}"/>
          </ac:picMkLst>
        </pc:picChg>
        <pc:picChg chg="add mod">
          <ac:chgData name="Wes Bryan" userId="cd83e72d-5b2c-484e-a583-d424a05c3d5d" providerId="ADAL" clId="{A81C9393-2010-C541-A290-236ECF530EBC}" dt="2020-11-03T16:05:26.761" v="719" actId="1076"/>
          <ac:picMkLst>
            <pc:docMk/>
            <pc:sldMk cId="1760700449" sldId="288"/>
            <ac:picMk id="37" creationId="{3F0616C9-856D-5A40-9318-F627DC905947}"/>
          </ac:picMkLst>
        </pc:picChg>
        <pc:picChg chg="add mod">
          <ac:chgData name="Wes Bryan" userId="cd83e72d-5b2c-484e-a583-d424a05c3d5d" providerId="ADAL" clId="{A81C9393-2010-C541-A290-236ECF530EBC}" dt="2020-11-03T16:05:26.761" v="719" actId="1076"/>
          <ac:picMkLst>
            <pc:docMk/>
            <pc:sldMk cId="1760700449" sldId="288"/>
            <ac:picMk id="38" creationId="{474EF9CA-04A6-0E44-9F33-BA80D8532A47}"/>
          </ac:picMkLst>
        </pc:picChg>
        <pc:picChg chg="add mod">
          <ac:chgData name="Wes Bryan" userId="cd83e72d-5b2c-484e-a583-d424a05c3d5d" providerId="ADAL" clId="{A81C9393-2010-C541-A290-236ECF530EBC}" dt="2020-11-03T16:10:37.761" v="806" actId="1076"/>
          <ac:picMkLst>
            <pc:docMk/>
            <pc:sldMk cId="1760700449" sldId="288"/>
            <ac:picMk id="43" creationId="{7C75508B-47CE-8C43-BA8B-5B22F575C380}"/>
          </ac:picMkLst>
        </pc:picChg>
        <pc:cxnChg chg="del">
          <ac:chgData name="Wes Bryan" userId="cd83e72d-5b2c-484e-a583-d424a05c3d5d" providerId="ADAL" clId="{A81C9393-2010-C541-A290-236ECF530EBC}" dt="2020-11-03T16:04:44.995" v="710" actId="478"/>
          <ac:cxnSpMkLst>
            <pc:docMk/>
            <pc:sldMk cId="1760700449" sldId="288"/>
            <ac:cxnSpMk id="17" creationId="{6DC592E5-FFD0-7148-8FDA-2E524B3E2907}"/>
          </ac:cxnSpMkLst>
        </pc:cxnChg>
        <pc:cxnChg chg="mod">
          <ac:chgData name="Wes Bryan" userId="cd83e72d-5b2c-484e-a583-d424a05c3d5d" providerId="ADAL" clId="{A81C9393-2010-C541-A290-236ECF530EBC}" dt="2020-11-03T15:54:59.255" v="616"/>
          <ac:cxnSpMkLst>
            <pc:docMk/>
            <pc:sldMk cId="1760700449" sldId="288"/>
            <ac:cxnSpMk id="18" creationId="{66160A8E-B431-A94C-9BE7-6207BC182FF6}"/>
          </ac:cxnSpMkLst>
        </pc:cxnChg>
        <pc:cxnChg chg="add mod">
          <ac:chgData name="Wes Bryan" userId="cd83e72d-5b2c-484e-a583-d424a05c3d5d" providerId="ADAL" clId="{A81C9393-2010-C541-A290-236ECF530EBC}" dt="2020-11-03T16:05:32.897" v="720" actId="1076"/>
          <ac:cxnSpMkLst>
            <pc:docMk/>
            <pc:sldMk cId="1760700449" sldId="288"/>
            <ac:cxnSpMk id="39" creationId="{4A9D8AAF-BCC2-0241-9ABF-95C4EFFAF676}"/>
          </ac:cxnSpMkLst>
        </pc:cxnChg>
        <pc:cxnChg chg="add mod">
          <ac:chgData name="Wes Bryan" userId="cd83e72d-5b2c-484e-a583-d424a05c3d5d" providerId="ADAL" clId="{A81C9393-2010-C541-A290-236ECF530EBC}" dt="2020-11-03T16:08:37.489" v="773" actId="14100"/>
          <ac:cxnSpMkLst>
            <pc:docMk/>
            <pc:sldMk cId="1760700449" sldId="288"/>
            <ac:cxnSpMk id="41" creationId="{D5DE736A-CEC7-7B42-AC52-E9506AD4E571}"/>
          </ac:cxnSpMkLst>
        </pc:cxnChg>
      </pc:sldChg>
      <pc:sldChg chg="addSp delSp modSp add mod ord delAnim modAnim">
        <pc:chgData name="Wes Bryan" userId="cd83e72d-5b2c-484e-a583-d424a05c3d5d" providerId="ADAL" clId="{A81C9393-2010-C541-A290-236ECF530EBC}" dt="2020-11-03T19:35:06.362" v="3147" actId="1076"/>
        <pc:sldMkLst>
          <pc:docMk/>
          <pc:sldMk cId="2630631795" sldId="289"/>
        </pc:sldMkLst>
        <pc:spChg chg="mod">
          <ac:chgData name="Wes Bryan" userId="cd83e72d-5b2c-484e-a583-d424a05c3d5d" providerId="ADAL" clId="{A81C9393-2010-C541-A290-236ECF530EBC}" dt="2020-11-03T19:21:25.378" v="2954" actId="1035"/>
          <ac:spMkLst>
            <pc:docMk/>
            <pc:sldMk cId="2630631795" sldId="289"/>
            <ac:spMk id="5" creationId="{0D8D5783-E6AA-A144-8192-3FDD2A21F086}"/>
          </ac:spMkLst>
        </pc:spChg>
        <pc:spChg chg="del mod">
          <ac:chgData name="Wes Bryan" userId="cd83e72d-5b2c-484e-a583-d424a05c3d5d" providerId="ADAL" clId="{A81C9393-2010-C541-A290-236ECF530EBC}" dt="2020-11-03T19:32:01.549" v="3104" actId="478"/>
          <ac:spMkLst>
            <pc:docMk/>
            <pc:sldMk cId="2630631795" sldId="289"/>
            <ac:spMk id="21" creationId="{4B076EEE-AAE6-B045-9581-A4169AE4DD25}"/>
          </ac:spMkLst>
        </pc:spChg>
        <pc:spChg chg="del">
          <ac:chgData name="Wes Bryan" userId="cd83e72d-5b2c-484e-a583-d424a05c3d5d" providerId="ADAL" clId="{A81C9393-2010-C541-A290-236ECF530EBC}" dt="2020-11-03T16:12:37.406" v="859" actId="478"/>
          <ac:spMkLst>
            <pc:docMk/>
            <pc:sldMk cId="2630631795" sldId="289"/>
            <ac:spMk id="23" creationId="{E2CD18E1-6493-BE41-857D-5B0D82AB792F}"/>
          </ac:spMkLst>
        </pc:spChg>
        <pc:spChg chg="mod">
          <ac:chgData name="Wes Bryan" userId="cd83e72d-5b2c-484e-a583-d424a05c3d5d" providerId="ADAL" clId="{A81C9393-2010-C541-A290-236ECF530EBC}" dt="2020-11-03T16:12:32.357" v="858" actId="20577"/>
          <ac:spMkLst>
            <pc:docMk/>
            <pc:sldMk cId="2630631795" sldId="289"/>
            <ac:spMk id="25" creationId="{53EAD8C5-0192-3F49-B360-D93831795970}"/>
          </ac:spMkLst>
        </pc:spChg>
        <pc:spChg chg="add mod">
          <ac:chgData name="Wes Bryan" userId="cd83e72d-5b2c-484e-a583-d424a05c3d5d" providerId="ADAL" clId="{A81C9393-2010-C541-A290-236ECF530EBC}" dt="2020-11-03T19:22:13.505" v="2967" actId="1076"/>
          <ac:spMkLst>
            <pc:docMk/>
            <pc:sldMk cId="2630631795" sldId="289"/>
            <ac:spMk id="30" creationId="{C18144C3-3877-8643-80E8-F65AD9CF4B81}"/>
          </ac:spMkLst>
        </pc:spChg>
        <pc:spChg chg="mod">
          <ac:chgData name="Wes Bryan" userId="cd83e72d-5b2c-484e-a583-d424a05c3d5d" providerId="ADAL" clId="{A81C9393-2010-C541-A290-236ECF530EBC}" dt="2020-11-03T19:08:11.887" v="2698" actId="1076"/>
          <ac:spMkLst>
            <pc:docMk/>
            <pc:sldMk cId="2630631795" sldId="289"/>
            <ac:spMk id="31" creationId="{7849401E-CC7C-C241-989A-CAEE6C678121}"/>
          </ac:spMkLst>
        </pc:spChg>
        <pc:spChg chg="mod">
          <ac:chgData name="Wes Bryan" userId="cd83e72d-5b2c-484e-a583-d424a05c3d5d" providerId="ADAL" clId="{A81C9393-2010-C541-A290-236ECF530EBC}" dt="2020-11-03T19:22:50.974" v="2982" actId="1076"/>
          <ac:spMkLst>
            <pc:docMk/>
            <pc:sldMk cId="2630631795" sldId="289"/>
            <ac:spMk id="33" creationId="{4FC6E080-18D3-A64C-A316-433956E79210}"/>
          </ac:spMkLst>
        </pc:spChg>
        <pc:spChg chg="add mod">
          <ac:chgData name="Wes Bryan" userId="cd83e72d-5b2c-484e-a583-d424a05c3d5d" providerId="ADAL" clId="{A81C9393-2010-C541-A290-236ECF530EBC}" dt="2020-11-03T19:22:07.128" v="2965" actId="1076"/>
          <ac:spMkLst>
            <pc:docMk/>
            <pc:sldMk cId="2630631795" sldId="289"/>
            <ac:spMk id="38" creationId="{60448FBA-F37C-0A4A-8B26-1045C3B23D1C}"/>
          </ac:spMkLst>
        </pc:spChg>
        <pc:spChg chg="add mod">
          <ac:chgData name="Wes Bryan" userId="cd83e72d-5b2c-484e-a583-d424a05c3d5d" providerId="ADAL" clId="{A81C9393-2010-C541-A290-236ECF530EBC}" dt="2020-11-03T19:33:58.995" v="3142" actId="1076"/>
          <ac:spMkLst>
            <pc:docMk/>
            <pc:sldMk cId="2630631795" sldId="289"/>
            <ac:spMk id="44" creationId="{76EFF06C-EA1E-CB4F-B17D-7E283698D07E}"/>
          </ac:spMkLst>
        </pc:spChg>
        <pc:picChg chg="mod">
          <ac:chgData name="Wes Bryan" userId="cd83e72d-5b2c-484e-a583-d424a05c3d5d" providerId="ADAL" clId="{A81C9393-2010-C541-A290-236ECF530EBC}" dt="2020-11-03T19:21:25.378" v="2954" actId="1035"/>
          <ac:picMkLst>
            <pc:docMk/>
            <pc:sldMk cId="2630631795" sldId="289"/>
            <ac:picMk id="6" creationId="{8BAC5086-27B2-4E4E-AE3B-A8CF8DC9FE01}"/>
          </ac:picMkLst>
        </pc:picChg>
        <pc:picChg chg="mod">
          <ac:chgData name="Wes Bryan" userId="cd83e72d-5b2c-484e-a583-d424a05c3d5d" providerId="ADAL" clId="{A81C9393-2010-C541-A290-236ECF530EBC}" dt="2020-11-03T19:21:25.378" v="2954" actId="1035"/>
          <ac:picMkLst>
            <pc:docMk/>
            <pc:sldMk cId="2630631795" sldId="289"/>
            <ac:picMk id="7" creationId="{974BC115-297D-DE42-B979-347214B9EC0E}"/>
          </ac:picMkLst>
        </pc:picChg>
        <pc:picChg chg="add del mod">
          <ac:chgData name="Wes Bryan" userId="cd83e72d-5b2c-484e-a583-d424a05c3d5d" providerId="ADAL" clId="{A81C9393-2010-C541-A290-236ECF530EBC}" dt="2020-11-03T19:21:25.378" v="2954" actId="1035"/>
          <ac:picMkLst>
            <pc:docMk/>
            <pc:sldMk cId="2630631795" sldId="289"/>
            <ac:picMk id="11" creationId="{6E98834F-7B98-6E41-9AB2-02CB46A78C64}"/>
          </ac:picMkLst>
        </pc:picChg>
        <pc:picChg chg="add del mod">
          <ac:chgData name="Wes Bryan" userId="cd83e72d-5b2c-484e-a583-d424a05c3d5d" providerId="ADAL" clId="{A81C9393-2010-C541-A290-236ECF530EBC}" dt="2020-11-03T19:21:25.378" v="2954" actId="1035"/>
          <ac:picMkLst>
            <pc:docMk/>
            <pc:sldMk cId="2630631795" sldId="289"/>
            <ac:picMk id="14" creationId="{89D243BD-12E8-AA42-B82C-13865DF874C3}"/>
          </ac:picMkLst>
        </pc:picChg>
        <pc:picChg chg="add del mod">
          <ac:chgData name="Wes Bryan" userId="cd83e72d-5b2c-484e-a583-d424a05c3d5d" providerId="ADAL" clId="{A81C9393-2010-C541-A290-236ECF530EBC}" dt="2020-11-03T19:21:11.609" v="2925" actId="478"/>
          <ac:picMkLst>
            <pc:docMk/>
            <pc:sldMk cId="2630631795" sldId="289"/>
            <ac:picMk id="19" creationId="{AEC1D11A-6CEA-E04E-9AD3-868963348A9F}"/>
          </ac:picMkLst>
        </pc:picChg>
        <pc:picChg chg="mod">
          <ac:chgData name="Wes Bryan" userId="cd83e72d-5b2c-484e-a583-d424a05c3d5d" providerId="ADAL" clId="{A81C9393-2010-C541-A290-236ECF530EBC}" dt="2020-11-03T19:24:23.976" v="3000" actId="1076"/>
          <ac:picMkLst>
            <pc:docMk/>
            <pc:sldMk cId="2630631795" sldId="289"/>
            <ac:picMk id="20" creationId="{A841C7D5-DDB1-AD4A-834E-EC490DCD8636}"/>
          </ac:picMkLst>
        </pc:picChg>
        <pc:picChg chg="del">
          <ac:chgData name="Wes Bryan" userId="cd83e72d-5b2c-484e-a583-d424a05c3d5d" providerId="ADAL" clId="{A81C9393-2010-C541-A290-236ECF530EBC}" dt="2020-11-03T16:12:38.516" v="860" actId="478"/>
          <ac:picMkLst>
            <pc:docMk/>
            <pc:sldMk cId="2630631795" sldId="289"/>
            <ac:picMk id="22" creationId="{9C546B14-EADA-814E-9151-60255D2514C2}"/>
          </ac:picMkLst>
        </pc:picChg>
        <pc:picChg chg="del mod">
          <ac:chgData name="Wes Bryan" userId="cd83e72d-5b2c-484e-a583-d424a05c3d5d" providerId="ADAL" clId="{A81C9393-2010-C541-A290-236ECF530EBC}" dt="2020-11-03T19:23:25.754" v="2993" actId="478"/>
          <ac:picMkLst>
            <pc:docMk/>
            <pc:sldMk cId="2630631795" sldId="289"/>
            <ac:picMk id="24" creationId="{77DD75F6-70A9-D641-B946-AF6F42A32095}"/>
          </ac:picMkLst>
        </pc:picChg>
        <pc:picChg chg="add del mod">
          <ac:chgData name="Wes Bryan" userId="cd83e72d-5b2c-484e-a583-d424a05c3d5d" providerId="ADAL" clId="{A81C9393-2010-C541-A290-236ECF530EBC}" dt="2020-11-03T19:25:13.833" v="3006" actId="478"/>
          <ac:picMkLst>
            <pc:docMk/>
            <pc:sldMk cId="2630631795" sldId="289"/>
            <ac:picMk id="26" creationId="{6435E22B-CDE1-3843-8008-0598CFCBAD2F}"/>
          </ac:picMkLst>
        </pc:picChg>
        <pc:picChg chg="mod">
          <ac:chgData name="Wes Bryan" userId="cd83e72d-5b2c-484e-a583-d424a05c3d5d" providerId="ADAL" clId="{A81C9393-2010-C541-A290-236ECF530EBC}" dt="2020-11-03T19:22:09.352" v="2966" actId="1076"/>
          <ac:picMkLst>
            <pc:docMk/>
            <pc:sldMk cId="2630631795" sldId="289"/>
            <ac:picMk id="27" creationId="{F897EFF0-04C0-FE42-BE78-5CFAE2EEA938}"/>
          </ac:picMkLst>
        </pc:picChg>
        <pc:picChg chg="del mod">
          <ac:chgData name="Wes Bryan" userId="cd83e72d-5b2c-484e-a583-d424a05c3d5d" providerId="ADAL" clId="{A81C9393-2010-C541-A290-236ECF530EBC}" dt="2020-11-03T19:07:53.674" v="2693" actId="478"/>
          <ac:picMkLst>
            <pc:docMk/>
            <pc:sldMk cId="2630631795" sldId="289"/>
            <ac:picMk id="28" creationId="{633F3C8B-884B-6E48-BE3A-B613220A0A9B}"/>
          </ac:picMkLst>
        </pc:picChg>
        <pc:picChg chg="add mod">
          <ac:chgData name="Wes Bryan" userId="cd83e72d-5b2c-484e-a583-d424a05c3d5d" providerId="ADAL" clId="{A81C9393-2010-C541-A290-236ECF530EBC}" dt="2020-11-03T19:08:07.402" v="2697" actId="1076"/>
          <ac:picMkLst>
            <pc:docMk/>
            <pc:sldMk cId="2630631795" sldId="289"/>
            <ac:picMk id="32" creationId="{0A11FA03-1067-F54B-B6CC-33630BC1B8B3}"/>
          </ac:picMkLst>
        </pc:picChg>
        <pc:picChg chg="add del mod">
          <ac:chgData name="Wes Bryan" userId="cd83e72d-5b2c-484e-a583-d424a05c3d5d" providerId="ADAL" clId="{A81C9393-2010-C541-A290-236ECF530EBC}" dt="2020-11-03T19:21:13.136" v="2926" actId="478"/>
          <ac:picMkLst>
            <pc:docMk/>
            <pc:sldMk cId="2630631795" sldId="289"/>
            <ac:picMk id="34" creationId="{A03AABBC-7C5D-8E48-B04C-75DE91FAEA7F}"/>
          </ac:picMkLst>
        </pc:picChg>
        <pc:picChg chg="add mod">
          <ac:chgData name="Wes Bryan" userId="cd83e72d-5b2c-484e-a583-d424a05c3d5d" providerId="ADAL" clId="{A81C9393-2010-C541-A290-236ECF530EBC}" dt="2020-11-03T19:23:08.516" v="2988" actId="1076"/>
          <ac:picMkLst>
            <pc:docMk/>
            <pc:sldMk cId="2630631795" sldId="289"/>
            <ac:picMk id="35" creationId="{C42CF67D-3B2C-ED4C-90F8-25FD00CE73E4}"/>
          </ac:picMkLst>
        </pc:picChg>
        <pc:picChg chg="add mod">
          <ac:chgData name="Wes Bryan" userId="cd83e72d-5b2c-484e-a583-d424a05c3d5d" providerId="ADAL" clId="{A81C9393-2010-C541-A290-236ECF530EBC}" dt="2020-11-03T19:07:51.369" v="2692" actId="1076"/>
          <ac:picMkLst>
            <pc:docMk/>
            <pc:sldMk cId="2630631795" sldId="289"/>
            <ac:picMk id="36" creationId="{5165ACAB-4D9E-FC4E-84B8-089984957327}"/>
          </ac:picMkLst>
        </pc:picChg>
        <pc:picChg chg="add mod">
          <ac:chgData name="Wes Bryan" userId="cd83e72d-5b2c-484e-a583-d424a05c3d5d" providerId="ADAL" clId="{A81C9393-2010-C541-A290-236ECF530EBC}" dt="2020-11-03T19:08:01.155" v="2694" actId="1076"/>
          <ac:picMkLst>
            <pc:docMk/>
            <pc:sldMk cId="2630631795" sldId="289"/>
            <ac:picMk id="37" creationId="{677BA945-2EAB-4043-8827-861843ECE3D0}"/>
          </ac:picMkLst>
        </pc:picChg>
        <pc:picChg chg="add mod">
          <ac:chgData name="Wes Bryan" userId="cd83e72d-5b2c-484e-a583-d424a05c3d5d" providerId="ADAL" clId="{A81C9393-2010-C541-A290-236ECF530EBC}" dt="2020-11-03T19:28:53.967" v="3035" actId="14100"/>
          <ac:picMkLst>
            <pc:docMk/>
            <pc:sldMk cId="2630631795" sldId="289"/>
            <ac:picMk id="39" creationId="{23D835E6-6C59-C449-B374-FC5B9EA575FB}"/>
          </ac:picMkLst>
        </pc:picChg>
        <pc:picChg chg="add mod">
          <ac:chgData name="Wes Bryan" userId="cd83e72d-5b2c-484e-a583-d424a05c3d5d" providerId="ADAL" clId="{A81C9393-2010-C541-A290-236ECF530EBC}" dt="2020-11-03T19:22:57.765" v="2985" actId="1076"/>
          <ac:picMkLst>
            <pc:docMk/>
            <pc:sldMk cId="2630631795" sldId="289"/>
            <ac:picMk id="40" creationId="{552E6120-84DC-2342-80F6-BD6B9B2927EB}"/>
          </ac:picMkLst>
        </pc:picChg>
        <pc:picChg chg="add mod">
          <ac:chgData name="Wes Bryan" userId="cd83e72d-5b2c-484e-a583-d424a05c3d5d" providerId="ADAL" clId="{A81C9393-2010-C541-A290-236ECF530EBC}" dt="2020-11-03T19:26:47.129" v="3020" actId="1076"/>
          <ac:picMkLst>
            <pc:docMk/>
            <pc:sldMk cId="2630631795" sldId="289"/>
            <ac:picMk id="42" creationId="{0C297CA4-0B31-D949-83B4-201CB8FE24A8}"/>
          </ac:picMkLst>
        </pc:picChg>
        <pc:picChg chg="add mod">
          <ac:chgData name="Wes Bryan" userId="cd83e72d-5b2c-484e-a583-d424a05c3d5d" providerId="ADAL" clId="{A81C9393-2010-C541-A290-236ECF530EBC}" dt="2020-11-03T19:28:48.941" v="3033" actId="14100"/>
          <ac:picMkLst>
            <pc:docMk/>
            <pc:sldMk cId="2630631795" sldId="289"/>
            <ac:picMk id="43" creationId="{7A12A5EE-3DC4-7C43-83EB-33B59135A701}"/>
          </ac:picMkLst>
        </pc:picChg>
        <pc:picChg chg="add mod">
          <ac:chgData name="Wes Bryan" userId="cd83e72d-5b2c-484e-a583-d424a05c3d5d" providerId="ADAL" clId="{A81C9393-2010-C541-A290-236ECF530EBC}" dt="2020-11-03T19:35:06.362" v="3147" actId="1076"/>
          <ac:picMkLst>
            <pc:docMk/>
            <pc:sldMk cId="2630631795" sldId="289"/>
            <ac:picMk id="45" creationId="{B35F2639-0F4C-E842-8081-B14CC65B342C}"/>
          </ac:picMkLst>
        </pc:picChg>
        <pc:cxnChg chg="mod">
          <ac:chgData name="Wes Bryan" userId="cd83e72d-5b2c-484e-a583-d424a05c3d5d" providerId="ADAL" clId="{A81C9393-2010-C541-A290-236ECF530EBC}" dt="2020-11-03T19:08:04.007" v="2695" actId="1076"/>
          <ac:cxnSpMkLst>
            <pc:docMk/>
            <pc:sldMk cId="2630631795" sldId="289"/>
            <ac:cxnSpMk id="17" creationId="{6DC592E5-FFD0-7148-8FDA-2E524B3E2907}"/>
          </ac:cxnSpMkLst>
        </pc:cxnChg>
        <pc:cxnChg chg="mod">
          <ac:chgData name="Wes Bryan" userId="cd83e72d-5b2c-484e-a583-d424a05c3d5d" providerId="ADAL" clId="{A81C9393-2010-C541-A290-236ECF530EBC}" dt="2020-11-03T19:21:25.378" v="2954" actId="1035"/>
          <ac:cxnSpMkLst>
            <pc:docMk/>
            <pc:sldMk cId="2630631795" sldId="289"/>
            <ac:cxnSpMk id="18" creationId="{66160A8E-B431-A94C-9BE7-6207BC182FF6}"/>
          </ac:cxnSpMkLst>
        </pc:cxnChg>
        <pc:cxnChg chg="add mod">
          <ac:chgData name="Wes Bryan" userId="cd83e72d-5b2c-484e-a583-d424a05c3d5d" providerId="ADAL" clId="{A81C9393-2010-C541-A290-236ECF530EBC}" dt="2020-11-03T19:22:04.914" v="2964" actId="1076"/>
          <ac:cxnSpMkLst>
            <pc:docMk/>
            <pc:sldMk cId="2630631795" sldId="289"/>
            <ac:cxnSpMk id="29" creationId="{E7CB8E60-DF04-C444-9F26-3E7BF994AB39}"/>
          </ac:cxnSpMkLst>
        </pc:cxnChg>
        <pc:cxnChg chg="add mod">
          <ac:chgData name="Wes Bryan" userId="cd83e72d-5b2c-484e-a583-d424a05c3d5d" providerId="ADAL" clId="{A81C9393-2010-C541-A290-236ECF530EBC}" dt="2020-11-03T19:23:19.336" v="2991" actId="1076"/>
          <ac:cxnSpMkLst>
            <pc:docMk/>
            <pc:sldMk cId="2630631795" sldId="289"/>
            <ac:cxnSpMk id="41" creationId="{6495E6CE-17D7-D644-A878-D5C3EF3851B8}"/>
          </ac:cxnSpMkLst>
        </pc:cxnChg>
      </pc:sldChg>
      <pc:sldChg chg="modSp add mod modAnim modNotesTx">
        <pc:chgData name="Wes Bryan" userId="cd83e72d-5b2c-484e-a583-d424a05c3d5d" providerId="ADAL" clId="{A81C9393-2010-C541-A290-236ECF530EBC}" dt="2020-11-03T19:43:19.396" v="3182" actId="20577"/>
        <pc:sldMkLst>
          <pc:docMk/>
          <pc:sldMk cId="43475138" sldId="290"/>
        </pc:sldMkLst>
        <pc:spChg chg="mod">
          <ac:chgData name="Wes Bryan" userId="cd83e72d-5b2c-484e-a583-d424a05c3d5d" providerId="ADAL" clId="{A81C9393-2010-C541-A290-236ECF530EBC}" dt="2020-11-03T19:43:19.396" v="3182" actId="20577"/>
          <ac:spMkLst>
            <pc:docMk/>
            <pc:sldMk cId="43475138" sldId="290"/>
            <ac:spMk id="3" creationId="{2E929FFE-3A83-F744-8BCB-19EC1A2EFBEB}"/>
          </ac:spMkLst>
        </pc:spChg>
        <pc:spChg chg="mod">
          <ac:chgData name="Wes Bryan" userId="cd83e72d-5b2c-484e-a583-d424a05c3d5d" providerId="ADAL" clId="{A81C9393-2010-C541-A290-236ECF530EBC}" dt="2020-11-03T18:10:23.068" v="1194" actId="20577"/>
          <ac:spMkLst>
            <pc:docMk/>
            <pc:sldMk cId="43475138" sldId="290"/>
            <ac:spMk id="5" creationId="{715AA048-DF08-134B-8F30-37C08D5DAC52}"/>
          </ac:spMkLst>
        </pc:spChg>
      </pc:sldChg>
      <pc:sldChg chg="addSp delSp modSp add mod delAnim modAnim">
        <pc:chgData name="Wes Bryan" userId="cd83e72d-5b2c-484e-a583-d424a05c3d5d" providerId="ADAL" clId="{A81C9393-2010-C541-A290-236ECF530EBC}" dt="2020-11-03T18:35:25.358" v="2126"/>
        <pc:sldMkLst>
          <pc:docMk/>
          <pc:sldMk cId="390220268" sldId="291"/>
        </pc:sldMkLst>
        <pc:spChg chg="add">
          <ac:chgData name="Wes Bryan" userId="cd83e72d-5b2c-484e-a583-d424a05c3d5d" providerId="ADAL" clId="{A81C9393-2010-C541-A290-236ECF530EBC}" dt="2020-11-03T18:33:55.171" v="2100" actId="11529"/>
          <ac:spMkLst>
            <pc:docMk/>
            <pc:sldMk cId="390220268" sldId="291"/>
            <ac:spMk id="3" creationId="{D111C3C3-E8CB-A847-8C42-6703EC33CE68}"/>
          </ac:spMkLst>
        </pc:spChg>
        <pc:spChg chg="add mod">
          <ac:chgData name="Wes Bryan" userId="cd83e72d-5b2c-484e-a583-d424a05c3d5d" providerId="ADAL" clId="{A81C9393-2010-C541-A290-236ECF530EBC}" dt="2020-11-03T18:34:02.280" v="2103" actId="14100"/>
          <ac:spMkLst>
            <pc:docMk/>
            <pc:sldMk cId="390220268" sldId="291"/>
            <ac:spMk id="19" creationId="{6C4877D0-0B71-4E40-BF64-2226546CF873}"/>
          </ac:spMkLst>
        </pc:spChg>
        <pc:spChg chg="add mod">
          <ac:chgData name="Wes Bryan" userId="cd83e72d-5b2c-484e-a583-d424a05c3d5d" providerId="ADAL" clId="{A81C9393-2010-C541-A290-236ECF530EBC}" dt="2020-11-03T18:34:05.658" v="2105" actId="1076"/>
          <ac:spMkLst>
            <pc:docMk/>
            <pc:sldMk cId="390220268" sldId="291"/>
            <ac:spMk id="20" creationId="{1AF932BE-ED40-4E46-B53E-7644C97DF9E7}"/>
          </ac:spMkLst>
        </pc:spChg>
        <pc:spChg chg="add mod">
          <ac:chgData name="Wes Bryan" userId="cd83e72d-5b2c-484e-a583-d424a05c3d5d" providerId="ADAL" clId="{A81C9393-2010-C541-A290-236ECF530EBC}" dt="2020-11-03T18:34:09.268" v="2107" actId="1076"/>
          <ac:spMkLst>
            <pc:docMk/>
            <pc:sldMk cId="390220268" sldId="291"/>
            <ac:spMk id="21" creationId="{1FDF1580-13B2-EA4B-AB97-B4418A2589A4}"/>
          </ac:spMkLst>
        </pc:spChg>
        <pc:spChg chg="add mod">
          <ac:chgData name="Wes Bryan" userId="cd83e72d-5b2c-484e-a583-d424a05c3d5d" providerId="ADAL" clId="{A81C9393-2010-C541-A290-236ECF530EBC}" dt="2020-11-03T18:34:25.451" v="2114" actId="14100"/>
          <ac:spMkLst>
            <pc:docMk/>
            <pc:sldMk cId="390220268" sldId="291"/>
            <ac:spMk id="22" creationId="{E7D80675-F58D-C848-8D0A-270EFDF49266}"/>
          </ac:spMkLst>
        </pc:spChg>
        <pc:spChg chg="add mod">
          <ac:chgData name="Wes Bryan" userId="cd83e72d-5b2c-484e-a583-d424a05c3d5d" providerId="ADAL" clId="{A81C9393-2010-C541-A290-236ECF530EBC}" dt="2020-11-03T18:34:20.811" v="2112" actId="1076"/>
          <ac:spMkLst>
            <pc:docMk/>
            <pc:sldMk cId="390220268" sldId="291"/>
            <ac:spMk id="23" creationId="{FE87B7BC-395B-FA4C-BD8E-59F8E23F750A}"/>
          </ac:spMkLst>
        </pc:spChg>
        <pc:spChg chg="add mod">
          <ac:chgData name="Wes Bryan" userId="cd83e72d-5b2c-484e-a583-d424a05c3d5d" providerId="ADAL" clId="{A81C9393-2010-C541-A290-236ECF530EBC}" dt="2020-11-03T18:34:31.278" v="2116" actId="1076"/>
          <ac:spMkLst>
            <pc:docMk/>
            <pc:sldMk cId="390220268" sldId="291"/>
            <ac:spMk id="24" creationId="{9CF9C8AE-67FA-9949-BEB7-C84924630FFA}"/>
          </ac:spMkLst>
        </pc:spChg>
        <pc:spChg chg="mod">
          <ac:chgData name="Wes Bryan" userId="cd83e72d-5b2c-484e-a583-d424a05c3d5d" providerId="ADAL" clId="{A81C9393-2010-C541-A290-236ECF530EBC}" dt="2020-11-03T18:18:06.284" v="1440" actId="20577"/>
          <ac:spMkLst>
            <pc:docMk/>
            <pc:sldMk cId="390220268" sldId="291"/>
            <ac:spMk id="25" creationId="{53EAD8C5-0192-3F49-B360-D93831795970}"/>
          </ac:spMkLst>
        </pc:spChg>
        <pc:spChg chg="add mod">
          <ac:chgData name="Wes Bryan" userId="cd83e72d-5b2c-484e-a583-d424a05c3d5d" providerId="ADAL" clId="{A81C9393-2010-C541-A290-236ECF530EBC}" dt="2020-11-03T18:35:20.150" v="2125" actId="14100"/>
          <ac:spMkLst>
            <pc:docMk/>
            <pc:sldMk cId="390220268" sldId="291"/>
            <ac:spMk id="27" creationId="{2EE84937-EEBD-9A46-9195-B0E6285A7639}"/>
          </ac:spMkLst>
        </pc:spChg>
        <pc:graphicFrameChg chg="add mod modGraphic">
          <ac:chgData name="Wes Bryan" userId="cd83e72d-5b2c-484e-a583-d424a05c3d5d" providerId="ADAL" clId="{A81C9393-2010-C541-A290-236ECF530EBC}" dt="2020-11-03T18:33:28.673" v="2097" actId="20577"/>
          <ac:graphicFrameMkLst>
            <pc:docMk/>
            <pc:sldMk cId="390220268" sldId="291"/>
            <ac:graphicFrameMk id="2" creationId="{4ADE6DD2-E34D-5844-9298-58AF1A10AD52}"/>
          </ac:graphicFrameMkLst>
        </pc:graphicFrameChg>
        <pc:picChg chg="del">
          <ac:chgData name="Wes Bryan" userId="cd83e72d-5b2c-484e-a583-d424a05c3d5d" providerId="ADAL" clId="{A81C9393-2010-C541-A290-236ECF530EBC}" dt="2020-11-03T18:17:26.008" v="1415" actId="478"/>
          <ac:picMkLst>
            <pc:docMk/>
            <pc:sldMk cId="390220268" sldId="291"/>
            <ac:picMk id="6" creationId="{8BAC5086-27B2-4E4E-AE3B-A8CF8DC9FE01}"/>
          </ac:picMkLst>
        </pc:picChg>
        <pc:picChg chg="del">
          <ac:chgData name="Wes Bryan" userId="cd83e72d-5b2c-484e-a583-d424a05c3d5d" providerId="ADAL" clId="{A81C9393-2010-C541-A290-236ECF530EBC}" dt="2020-11-03T18:17:26.008" v="1415" actId="478"/>
          <ac:picMkLst>
            <pc:docMk/>
            <pc:sldMk cId="390220268" sldId="291"/>
            <ac:picMk id="7" creationId="{974BC115-297D-DE42-B979-347214B9EC0E}"/>
          </ac:picMkLst>
        </pc:picChg>
        <pc:picChg chg="del">
          <ac:chgData name="Wes Bryan" userId="cd83e72d-5b2c-484e-a583-d424a05c3d5d" providerId="ADAL" clId="{A81C9393-2010-C541-A290-236ECF530EBC}" dt="2020-11-03T18:17:26.008" v="1415" actId="478"/>
          <ac:picMkLst>
            <pc:docMk/>
            <pc:sldMk cId="390220268" sldId="291"/>
            <ac:picMk id="8" creationId="{247A02BC-BC06-1745-8F4B-26E3E7380DEF}"/>
          </ac:picMkLst>
        </pc:picChg>
        <pc:picChg chg="del">
          <ac:chgData name="Wes Bryan" userId="cd83e72d-5b2c-484e-a583-d424a05c3d5d" providerId="ADAL" clId="{A81C9393-2010-C541-A290-236ECF530EBC}" dt="2020-11-03T18:17:26.008" v="1415" actId="478"/>
          <ac:picMkLst>
            <pc:docMk/>
            <pc:sldMk cId="390220268" sldId="291"/>
            <ac:picMk id="11" creationId="{6E98834F-7B98-6E41-9AB2-02CB46A78C64}"/>
          </ac:picMkLst>
        </pc:picChg>
        <pc:picChg chg="del">
          <ac:chgData name="Wes Bryan" userId="cd83e72d-5b2c-484e-a583-d424a05c3d5d" providerId="ADAL" clId="{A81C9393-2010-C541-A290-236ECF530EBC}" dt="2020-11-03T18:17:26.008" v="1415" actId="478"/>
          <ac:picMkLst>
            <pc:docMk/>
            <pc:sldMk cId="390220268" sldId="291"/>
            <ac:picMk id="14" creationId="{89D243BD-12E8-AA42-B82C-13865DF874C3}"/>
          </ac:picMkLst>
        </pc:picChg>
        <pc:picChg chg="add del mod">
          <ac:chgData name="Wes Bryan" userId="cd83e72d-5b2c-484e-a583-d424a05c3d5d" providerId="ADAL" clId="{A81C9393-2010-C541-A290-236ECF530EBC}" dt="2020-11-03T18:33:45.817" v="2099" actId="478"/>
          <ac:picMkLst>
            <pc:docMk/>
            <pc:sldMk cId="390220268" sldId="291"/>
            <ac:picMk id="15" creationId="{A41685D6-E056-9240-B4BA-DCC1235E8D46}"/>
          </ac:picMkLst>
        </pc:picChg>
        <pc:picChg chg="del">
          <ac:chgData name="Wes Bryan" userId="cd83e72d-5b2c-484e-a583-d424a05c3d5d" providerId="ADAL" clId="{A81C9393-2010-C541-A290-236ECF530EBC}" dt="2020-11-03T18:17:26.008" v="1415" actId="478"/>
          <ac:picMkLst>
            <pc:docMk/>
            <pc:sldMk cId="390220268" sldId="291"/>
            <ac:picMk id="26" creationId="{A419F01C-FF8B-FF4B-AC6C-BDC662FF3532}"/>
          </ac:picMkLst>
        </pc:picChg>
        <pc:picChg chg="del">
          <ac:chgData name="Wes Bryan" userId="cd83e72d-5b2c-484e-a583-d424a05c3d5d" providerId="ADAL" clId="{A81C9393-2010-C541-A290-236ECF530EBC}" dt="2020-11-03T18:17:26.008" v="1415" actId="478"/>
          <ac:picMkLst>
            <pc:docMk/>
            <pc:sldMk cId="390220268" sldId="291"/>
            <ac:picMk id="29" creationId="{ABAA67E2-5B44-834A-8928-8E6E0C3C9203}"/>
          </ac:picMkLst>
        </pc:picChg>
        <pc:picChg chg="del">
          <ac:chgData name="Wes Bryan" userId="cd83e72d-5b2c-484e-a583-d424a05c3d5d" providerId="ADAL" clId="{A81C9393-2010-C541-A290-236ECF530EBC}" dt="2020-11-03T18:17:26.008" v="1415" actId="478"/>
          <ac:picMkLst>
            <pc:docMk/>
            <pc:sldMk cId="390220268" sldId="291"/>
            <ac:picMk id="30" creationId="{04769D0C-68C7-4247-9C1E-066A3C3C09F1}"/>
          </ac:picMkLst>
        </pc:picChg>
        <pc:picChg chg="del">
          <ac:chgData name="Wes Bryan" userId="cd83e72d-5b2c-484e-a583-d424a05c3d5d" providerId="ADAL" clId="{A81C9393-2010-C541-A290-236ECF530EBC}" dt="2020-11-03T18:17:26.008" v="1415" actId="478"/>
          <ac:picMkLst>
            <pc:docMk/>
            <pc:sldMk cId="390220268" sldId="291"/>
            <ac:picMk id="32" creationId="{CDBA4279-62F5-2944-98FF-03F2FAAD7479}"/>
          </ac:picMkLst>
        </pc:picChg>
        <pc:cxnChg chg="del">
          <ac:chgData name="Wes Bryan" userId="cd83e72d-5b2c-484e-a583-d424a05c3d5d" providerId="ADAL" clId="{A81C9393-2010-C541-A290-236ECF530EBC}" dt="2020-11-03T18:17:26.008" v="1415" actId="478"/>
          <ac:cxnSpMkLst>
            <pc:docMk/>
            <pc:sldMk cId="390220268" sldId="291"/>
            <ac:cxnSpMk id="17" creationId="{6DC592E5-FFD0-7148-8FDA-2E524B3E2907}"/>
          </ac:cxnSpMkLst>
        </pc:cxnChg>
        <pc:cxnChg chg="del">
          <ac:chgData name="Wes Bryan" userId="cd83e72d-5b2c-484e-a583-d424a05c3d5d" providerId="ADAL" clId="{A81C9393-2010-C541-A290-236ECF530EBC}" dt="2020-11-03T18:17:26.008" v="1415" actId="478"/>
          <ac:cxnSpMkLst>
            <pc:docMk/>
            <pc:sldMk cId="390220268" sldId="291"/>
            <ac:cxnSpMk id="18" creationId="{66160A8E-B431-A94C-9BE7-6207BC182FF6}"/>
          </ac:cxnSpMkLst>
        </pc:cxnChg>
      </pc:sldChg>
      <pc:sldChg chg="addSp delSp modSp add mod delAnim modAnim">
        <pc:chgData name="Wes Bryan" userId="cd83e72d-5b2c-484e-a583-d424a05c3d5d" providerId="ADAL" clId="{A81C9393-2010-C541-A290-236ECF530EBC}" dt="2020-11-03T19:42:15.575" v="3181" actId="20577"/>
        <pc:sldMkLst>
          <pc:docMk/>
          <pc:sldMk cId="1075179453" sldId="292"/>
        </pc:sldMkLst>
        <pc:spChg chg="mod">
          <ac:chgData name="Wes Bryan" userId="cd83e72d-5b2c-484e-a583-d424a05c3d5d" providerId="ADAL" clId="{A81C9393-2010-C541-A290-236ECF530EBC}" dt="2020-11-03T18:48:32.031" v="2514" actId="14100"/>
          <ac:spMkLst>
            <pc:docMk/>
            <pc:sldMk cId="1075179453" sldId="292"/>
            <ac:spMk id="3" creationId="{D111C3C3-E8CB-A847-8C42-6703EC33CE68}"/>
          </ac:spMkLst>
        </pc:spChg>
        <pc:spChg chg="add mod">
          <ac:chgData name="Wes Bryan" userId="cd83e72d-5b2c-484e-a583-d424a05c3d5d" providerId="ADAL" clId="{A81C9393-2010-C541-A290-236ECF530EBC}" dt="2020-11-03T18:45:58.598" v="2372" actId="1076"/>
          <ac:spMkLst>
            <pc:docMk/>
            <pc:sldMk cId="1075179453" sldId="292"/>
            <ac:spMk id="12" creationId="{75E1F2D8-0B41-B04C-A3ED-CDE42F58B209}"/>
          </ac:spMkLst>
        </pc:spChg>
        <pc:spChg chg="add mod">
          <ac:chgData name="Wes Bryan" userId="cd83e72d-5b2c-484e-a583-d424a05c3d5d" providerId="ADAL" clId="{A81C9393-2010-C541-A290-236ECF530EBC}" dt="2020-11-03T18:48:26.467" v="2513" actId="14100"/>
          <ac:spMkLst>
            <pc:docMk/>
            <pc:sldMk cId="1075179453" sldId="292"/>
            <ac:spMk id="13" creationId="{37C7A018-323A-244E-8F66-CD1D0860B9FD}"/>
          </ac:spMkLst>
        </pc:spChg>
        <pc:spChg chg="add mod">
          <ac:chgData name="Wes Bryan" userId="cd83e72d-5b2c-484e-a583-d424a05c3d5d" providerId="ADAL" clId="{A81C9393-2010-C541-A290-236ECF530EBC}" dt="2020-11-03T18:46:19.941" v="2379" actId="1076"/>
          <ac:spMkLst>
            <pc:docMk/>
            <pc:sldMk cId="1075179453" sldId="292"/>
            <ac:spMk id="14" creationId="{C85290D3-0E3A-8F46-8D82-3CD1EF9BB1E0}"/>
          </ac:spMkLst>
        </pc:spChg>
        <pc:spChg chg="add mod">
          <ac:chgData name="Wes Bryan" userId="cd83e72d-5b2c-484e-a583-d424a05c3d5d" providerId="ADAL" clId="{A81C9393-2010-C541-A290-236ECF530EBC}" dt="2020-11-03T18:48:09.476" v="2506" actId="14100"/>
          <ac:spMkLst>
            <pc:docMk/>
            <pc:sldMk cId="1075179453" sldId="292"/>
            <ac:spMk id="15" creationId="{9EB4BC67-83FF-0046-9AA5-79619313B314}"/>
          </ac:spMkLst>
        </pc:spChg>
        <pc:spChg chg="add mod">
          <ac:chgData name="Wes Bryan" userId="cd83e72d-5b2c-484e-a583-d424a05c3d5d" providerId="ADAL" clId="{A81C9393-2010-C541-A290-236ECF530EBC}" dt="2020-11-03T19:42:05.856" v="3175" actId="14100"/>
          <ac:spMkLst>
            <pc:docMk/>
            <pc:sldMk cId="1075179453" sldId="292"/>
            <ac:spMk id="16" creationId="{A59619F4-EAA7-8648-8267-89595C00D07F}"/>
          </ac:spMkLst>
        </pc:spChg>
        <pc:spChg chg="add mod">
          <ac:chgData name="Wes Bryan" userId="cd83e72d-5b2c-484e-a583-d424a05c3d5d" providerId="ADAL" clId="{A81C9393-2010-C541-A290-236ECF530EBC}" dt="2020-11-03T18:48:20.186" v="2510" actId="1076"/>
          <ac:spMkLst>
            <pc:docMk/>
            <pc:sldMk cId="1075179453" sldId="292"/>
            <ac:spMk id="17" creationId="{D7804C8E-D9CC-7D44-9D9C-DBA8D7B20890}"/>
          </ac:spMkLst>
        </pc:spChg>
        <pc:spChg chg="add mod">
          <ac:chgData name="Wes Bryan" userId="cd83e72d-5b2c-484e-a583-d424a05c3d5d" providerId="ADAL" clId="{A81C9393-2010-C541-A290-236ECF530EBC}" dt="2020-11-03T18:48:24.114" v="2512" actId="1076"/>
          <ac:spMkLst>
            <pc:docMk/>
            <pc:sldMk cId="1075179453" sldId="292"/>
            <ac:spMk id="18" creationId="{155CE034-AA74-544E-B62A-DC9911E2CF85}"/>
          </ac:spMkLst>
        </pc:spChg>
        <pc:spChg chg="del">
          <ac:chgData name="Wes Bryan" userId="cd83e72d-5b2c-484e-a583-d424a05c3d5d" providerId="ADAL" clId="{A81C9393-2010-C541-A290-236ECF530EBC}" dt="2020-11-03T18:36:01.872" v="2130" actId="478"/>
          <ac:spMkLst>
            <pc:docMk/>
            <pc:sldMk cId="1075179453" sldId="292"/>
            <ac:spMk id="19" creationId="{6C4877D0-0B71-4E40-BF64-2226546CF873}"/>
          </ac:spMkLst>
        </pc:spChg>
        <pc:spChg chg="del">
          <ac:chgData name="Wes Bryan" userId="cd83e72d-5b2c-484e-a583-d424a05c3d5d" providerId="ADAL" clId="{A81C9393-2010-C541-A290-236ECF530EBC}" dt="2020-11-03T18:36:02.270" v="2131" actId="478"/>
          <ac:spMkLst>
            <pc:docMk/>
            <pc:sldMk cId="1075179453" sldId="292"/>
            <ac:spMk id="20" creationId="{1AF932BE-ED40-4E46-B53E-7644C97DF9E7}"/>
          </ac:spMkLst>
        </pc:spChg>
        <pc:spChg chg="del">
          <ac:chgData name="Wes Bryan" userId="cd83e72d-5b2c-484e-a583-d424a05c3d5d" providerId="ADAL" clId="{A81C9393-2010-C541-A290-236ECF530EBC}" dt="2020-11-03T18:36:01.051" v="2129" actId="478"/>
          <ac:spMkLst>
            <pc:docMk/>
            <pc:sldMk cId="1075179453" sldId="292"/>
            <ac:spMk id="21" creationId="{1FDF1580-13B2-EA4B-AB97-B4418A2589A4}"/>
          </ac:spMkLst>
        </pc:spChg>
        <pc:spChg chg="del">
          <ac:chgData name="Wes Bryan" userId="cd83e72d-5b2c-484e-a583-d424a05c3d5d" providerId="ADAL" clId="{A81C9393-2010-C541-A290-236ECF530EBC}" dt="2020-11-03T18:36:03.236" v="2132" actId="478"/>
          <ac:spMkLst>
            <pc:docMk/>
            <pc:sldMk cId="1075179453" sldId="292"/>
            <ac:spMk id="22" creationId="{E7D80675-F58D-C848-8D0A-270EFDF49266}"/>
          </ac:spMkLst>
        </pc:spChg>
        <pc:spChg chg="del">
          <ac:chgData name="Wes Bryan" userId="cd83e72d-5b2c-484e-a583-d424a05c3d5d" providerId="ADAL" clId="{A81C9393-2010-C541-A290-236ECF530EBC}" dt="2020-11-03T18:36:03.537" v="2133" actId="478"/>
          <ac:spMkLst>
            <pc:docMk/>
            <pc:sldMk cId="1075179453" sldId="292"/>
            <ac:spMk id="23" creationId="{FE87B7BC-395B-FA4C-BD8E-59F8E23F750A}"/>
          </ac:spMkLst>
        </pc:spChg>
        <pc:spChg chg="del">
          <ac:chgData name="Wes Bryan" userId="cd83e72d-5b2c-484e-a583-d424a05c3d5d" providerId="ADAL" clId="{A81C9393-2010-C541-A290-236ECF530EBC}" dt="2020-11-03T18:36:04.385" v="2134" actId="478"/>
          <ac:spMkLst>
            <pc:docMk/>
            <pc:sldMk cId="1075179453" sldId="292"/>
            <ac:spMk id="24" creationId="{9CF9C8AE-67FA-9949-BEB7-C84924630FFA}"/>
          </ac:spMkLst>
        </pc:spChg>
        <pc:spChg chg="mod">
          <ac:chgData name="Wes Bryan" userId="cd83e72d-5b2c-484e-a583-d424a05c3d5d" providerId="ADAL" clId="{A81C9393-2010-C541-A290-236ECF530EBC}" dt="2020-11-03T19:42:15.575" v="3181" actId="20577"/>
          <ac:spMkLst>
            <pc:docMk/>
            <pc:sldMk cId="1075179453" sldId="292"/>
            <ac:spMk id="25" creationId="{53EAD8C5-0192-3F49-B360-D93831795970}"/>
          </ac:spMkLst>
        </pc:spChg>
        <pc:spChg chg="del">
          <ac:chgData name="Wes Bryan" userId="cd83e72d-5b2c-484e-a583-d424a05c3d5d" providerId="ADAL" clId="{A81C9393-2010-C541-A290-236ECF530EBC}" dt="2020-11-03T18:36:04.711" v="2135" actId="478"/>
          <ac:spMkLst>
            <pc:docMk/>
            <pc:sldMk cId="1075179453" sldId="292"/>
            <ac:spMk id="27" creationId="{2EE84937-EEBD-9A46-9195-B0E6285A7639}"/>
          </ac:spMkLst>
        </pc:spChg>
        <pc:graphicFrameChg chg="add del modGraphic">
          <ac:chgData name="Wes Bryan" userId="cd83e72d-5b2c-484e-a583-d424a05c3d5d" providerId="ADAL" clId="{A81C9393-2010-C541-A290-236ECF530EBC}" dt="2020-11-03T18:47:42.878" v="2501" actId="20577"/>
          <ac:graphicFrameMkLst>
            <pc:docMk/>
            <pc:sldMk cId="1075179453" sldId="292"/>
            <ac:graphicFrameMk id="2" creationId="{4ADE6DD2-E34D-5844-9298-58AF1A10AD52}"/>
          </ac:graphicFrameMkLst>
        </pc:graphicFrame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ADCB1A-C5F8-CC47-BD21-D6C229B987FB}" type="datetimeFigureOut">
              <a:rPr lang="en-US" smtClean="0"/>
              <a:t>11/6/20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4709C3-0D69-EF46-BE38-0832036E58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1016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4709C3-0D69-EF46-BE38-0832036E58F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0465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4709C3-0D69-EF46-BE38-0832036E58F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9098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4709C3-0D69-EF46-BE38-0832036E58F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9268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4709C3-0D69-EF46-BE38-0832036E58F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1998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4709C3-0D69-EF46-BE38-0832036E58F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1842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4709C3-0D69-EF46-BE38-0832036E58F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8791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4709C3-0D69-EF46-BE38-0832036E58F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4152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Mathematically aligned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Generated together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Cannot be used with another key from another key pai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4709C3-0D69-EF46-BE38-0832036E58F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5751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4709C3-0D69-EF46-BE38-0832036E58F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0938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4709C3-0D69-EF46-BE38-0832036E58F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0203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4709C3-0D69-EF46-BE38-0832036E58F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3447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4709C3-0D69-EF46-BE38-0832036E58F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5225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FFCC102-5D77-AB4A-B015-62CEE166E515}"/>
              </a:ext>
            </a:extLst>
          </p:cNvPr>
          <p:cNvSpPr/>
          <p:nvPr userDrawn="1"/>
        </p:nvSpPr>
        <p:spPr>
          <a:xfrm>
            <a:off x="-96253" y="1257301"/>
            <a:ext cx="12288253" cy="5600699"/>
          </a:xfrm>
          <a:prstGeom prst="rect">
            <a:avLst/>
          </a:prstGeom>
          <a:solidFill>
            <a:schemeClr val="tx1"/>
          </a:solidFill>
          <a:ln w="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66CB8CD-22B6-8E44-A0B2-E202A3F50FC0}"/>
              </a:ext>
            </a:extLst>
          </p:cNvPr>
          <p:cNvCxnSpPr>
            <a:cxnSpLocks/>
          </p:cNvCxnSpPr>
          <p:nvPr userDrawn="1"/>
        </p:nvCxnSpPr>
        <p:spPr>
          <a:xfrm>
            <a:off x="-2" y="1257301"/>
            <a:ext cx="12192002" cy="0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91E13A89-D0B2-A346-9918-7B58BA5F80B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2486" b="28721"/>
          <a:stretch/>
        </p:blipFill>
        <p:spPr>
          <a:xfrm>
            <a:off x="409554" y="221946"/>
            <a:ext cx="2688317" cy="833317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E537DE53-9F91-F144-B090-6891FC7F64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1782" y="1354512"/>
            <a:ext cx="10515600" cy="1882337"/>
          </a:xfrm>
          <a:prstGeom prst="rect">
            <a:avLst/>
          </a:prstGeom>
          <a:ln>
            <a:noFill/>
          </a:ln>
        </p:spPr>
        <p:txBody>
          <a:bodyPr anchor="b"/>
          <a:lstStyle>
            <a:lvl1pPr algn="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9C3AB1C3-283D-F547-BE60-C0223B09E9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21782" y="3539550"/>
            <a:ext cx="10515600" cy="959999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400" b="1" i="0">
                <a:solidFill>
                  <a:schemeClr val="bg1"/>
                </a:solidFill>
                <a:latin typeface="Proxima Nova Semibold" panose="02000506030000020004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057208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F04465-AABC-3A4F-8FC9-8995FEDCDC6F}"/>
              </a:ext>
            </a:extLst>
          </p:cNvPr>
          <p:cNvSpPr/>
          <p:nvPr/>
        </p:nvSpPr>
        <p:spPr>
          <a:xfrm>
            <a:off x="-77002" y="-96253"/>
            <a:ext cx="8992402" cy="7030455"/>
          </a:xfrm>
          <a:prstGeom prst="rect">
            <a:avLst/>
          </a:prstGeom>
          <a:solidFill>
            <a:srgbClr val="151945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1EFD6FA-B95F-4B4E-B8E9-6AA2FC8215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6281" b="-1742"/>
          <a:stretch/>
        </p:blipFill>
        <p:spPr>
          <a:xfrm>
            <a:off x="275249" y="5904491"/>
            <a:ext cx="686450" cy="73279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AE481BF-4009-2943-A1EB-41598785198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763000" y="0"/>
            <a:ext cx="3429000" cy="6858000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C2C405E-EB31-5040-A5D4-B62FD78591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7125" y="1161288"/>
            <a:ext cx="7668688" cy="441003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delle Sans" panose="02000503000000020004" pitchFamily="2" charset="77"/>
              </a:defRPr>
            </a:lvl1pPr>
            <a:lvl2pPr>
              <a:defRPr b="0" i="0">
                <a:solidFill>
                  <a:schemeClr val="bg1"/>
                </a:solidFill>
                <a:latin typeface="Adelle Sans" panose="02000503000000020004" pitchFamily="2" charset="77"/>
              </a:defRPr>
            </a:lvl2pPr>
            <a:lvl3pPr>
              <a:defRPr b="0" i="0">
                <a:solidFill>
                  <a:schemeClr val="bg1"/>
                </a:solidFill>
                <a:latin typeface="Adelle Sans" panose="02000503000000020004" pitchFamily="2" charset="77"/>
              </a:defRPr>
            </a:lvl3pPr>
            <a:lvl4pPr>
              <a:defRPr b="0" i="0">
                <a:solidFill>
                  <a:schemeClr val="bg1"/>
                </a:solidFill>
                <a:latin typeface="Adelle Sans" panose="02000503000000020004" pitchFamily="2" charset="77"/>
              </a:defRPr>
            </a:lvl4pPr>
            <a:lvl5pPr>
              <a:defRPr b="0" i="0">
                <a:solidFill>
                  <a:schemeClr val="bg1"/>
                </a:solidFill>
                <a:latin typeface="Adelle Sans" panose="02000503000000020004" pitchFamily="2" charset="77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9E52FE2-18BD-AE42-8568-24AFE8F2E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124" y="-18288"/>
            <a:ext cx="7668689" cy="104199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 b="1" i="0">
                <a:solidFill>
                  <a:schemeClr val="bg1"/>
                </a:solidFill>
                <a:latin typeface="Proxima Nova" panose="0200050603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602442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RT Bullets and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56205AC-B058-5249-8CA7-CB5ED13997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6281" b="-1742"/>
          <a:stretch/>
        </p:blipFill>
        <p:spPr>
          <a:xfrm>
            <a:off x="275249" y="5904491"/>
            <a:ext cx="686450" cy="7327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FBEC28D-04BA-104A-BA4B-BC3FEFA7E2D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374771" y="1124903"/>
            <a:ext cx="4576693" cy="4576693"/>
          </a:xfrm>
          <a:prstGeom prst="rect">
            <a:avLst/>
          </a:prstGeom>
        </p:spPr>
      </p:pic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2C8D256E-5B00-D64D-A0EC-80D6BD5541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25463" y="1161288"/>
            <a:ext cx="4826825" cy="3834805"/>
          </a:xfrm>
          <a:prstGeom prst="rect">
            <a:avLst/>
          </a:prstGeom>
        </p:spPr>
        <p:txBody>
          <a:bodyPr/>
          <a:lstStyle>
            <a:lvl1pPr>
              <a:defRPr sz="2000" b="0" i="0">
                <a:latin typeface="Adelle Sans" panose="02000503000000020004" pitchFamily="2" charset="77"/>
              </a:defRPr>
            </a:lvl1pPr>
            <a:lvl2pPr>
              <a:defRPr sz="1800" b="0" i="0">
                <a:solidFill>
                  <a:srgbClr val="525656"/>
                </a:solidFill>
                <a:latin typeface="Adelle Sans" panose="02000503000000020004" pitchFamily="2" charset="77"/>
              </a:defRPr>
            </a:lvl2pPr>
            <a:lvl3pPr>
              <a:defRPr sz="1600" b="0" i="0">
                <a:solidFill>
                  <a:srgbClr val="525656"/>
                </a:solidFill>
                <a:latin typeface="Adelle Sans" panose="02000503000000020004" pitchFamily="2" charset="77"/>
              </a:defRPr>
            </a:lvl3pPr>
            <a:lvl4pPr>
              <a:defRPr b="0" i="0">
                <a:solidFill>
                  <a:srgbClr val="525656"/>
                </a:solidFill>
                <a:latin typeface="Adelle Sans" panose="02000503000000020004" pitchFamily="2" charset="77"/>
              </a:defRPr>
            </a:lvl4pPr>
            <a:lvl5pPr>
              <a:defRPr b="0" i="0">
                <a:solidFill>
                  <a:srgbClr val="525656"/>
                </a:solidFill>
                <a:latin typeface="Adelle Sans" panose="02000503000000020004" pitchFamily="2" charset="77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0C3BB7D-A65F-4D40-9D69-8D959F569D3E}"/>
              </a:ext>
            </a:extLst>
          </p:cNvPr>
          <p:cNvSpPr/>
          <p:nvPr userDrawn="1"/>
        </p:nvSpPr>
        <p:spPr>
          <a:xfrm>
            <a:off x="-76200" y="-77203"/>
            <a:ext cx="12346858" cy="99921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40DA479-972A-AC44-8FF3-6E03BA01F7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124" y="-21891"/>
            <a:ext cx="11175123" cy="104199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 b="1" i="0">
                <a:solidFill>
                  <a:schemeClr val="bg1"/>
                </a:solidFill>
                <a:latin typeface="Proxima Nova" panose="0200050603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5658B93-7979-CF45-802B-A99C6576E858}"/>
              </a:ext>
            </a:extLst>
          </p:cNvPr>
          <p:cNvSpPr/>
          <p:nvPr userDrawn="1"/>
        </p:nvSpPr>
        <p:spPr>
          <a:xfrm>
            <a:off x="0" y="6781798"/>
            <a:ext cx="12192000" cy="762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4292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Lin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56205AC-B058-5249-8CA7-CB5ED13997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6281" b="-1742"/>
          <a:stretch/>
        </p:blipFill>
        <p:spPr>
          <a:xfrm>
            <a:off x="275249" y="5904491"/>
            <a:ext cx="686450" cy="73279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EE2573F-BD73-B044-8C4C-CB67550B3DF3}"/>
              </a:ext>
            </a:extLst>
          </p:cNvPr>
          <p:cNvSpPr/>
          <p:nvPr userDrawn="1"/>
        </p:nvSpPr>
        <p:spPr>
          <a:xfrm>
            <a:off x="0" y="6781798"/>
            <a:ext cx="12192000" cy="762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82F6E4A-1F7B-5B40-9689-E5E7AB0568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5515" y="1463040"/>
            <a:ext cx="11022320" cy="424731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Adelle Sans" panose="02000503000000020004" pitchFamily="2" charset="77"/>
              </a:defRPr>
            </a:lvl1pPr>
            <a:lvl2pPr>
              <a:defRPr b="0" i="0">
                <a:latin typeface="Adelle Sans" panose="02000503000000020004" pitchFamily="2" charset="77"/>
              </a:defRPr>
            </a:lvl2pPr>
            <a:lvl3pPr>
              <a:defRPr b="0" i="0">
                <a:latin typeface="Adelle Sans" panose="02000503000000020004" pitchFamily="2" charset="77"/>
              </a:defRPr>
            </a:lvl3pPr>
            <a:lvl4pPr>
              <a:defRPr b="0" i="0">
                <a:latin typeface="Adelle Sans" panose="02000503000000020004" pitchFamily="2" charset="77"/>
              </a:defRPr>
            </a:lvl4pPr>
            <a:lvl5pPr>
              <a:defRPr b="0" i="0">
                <a:latin typeface="Adelle Sans" panose="02000503000000020004" pitchFamily="2" charset="77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855E851-3879-44EF-B922-4FA1F4136EFD}"/>
              </a:ext>
            </a:extLst>
          </p:cNvPr>
          <p:cNvSpPr/>
          <p:nvPr userDrawn="1"/>
        </p:nvSpPr>
        <p:spPr>
          <a:xfrm>
            <a:off x="-76200" y="-77203"/>
            <a:ext cx="12346858" cy="99921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26AB305-7FA0-2C41-ADCF-834278ABE4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124" y="-21891"/>
            <a:ext cx="11175123" cy="104199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 b="1" i="0">
                <a:solidFill>
                  <a:schemeClr val="bg1"/>
                </a:solidFill>
                <a:latin typeface="Proxima Nova" panose="0200050603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077418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56205AC-B058-5249-8CA7-CB5ED13997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6281" b="-1742"/>
          <a:stretch/>
        </p:blipFill>
        <p:spPr>
          <a:xfrm>
            <a:off x="275249" y="5904491"/>
            <a:ext cx="686450" cy="7327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7EBCC16-8E40-47C2-897C-F2414928392B}"/>
              </a:ext>
            </a:extLst>
          </p:cNvPr>
          <p:cNvSpPr/>
          <p:nvPr userDrawn="1"/>
        </p:nvSpPr>
        <p:spPr>
          <a:xfrm>
            <a:off x="-76200" y="-77203"/>
            <a:ext cx="12346858" cy="99921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A705E69-3D25-EF43-9B57-0C3AC1F5FC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124" y="-21891"/>
            <a:ext cx="11175123" cy="104199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 b="1" i="0">
                <a:solidFill>
                  <a:schemeClr val="bg1"/>
                </a:solidFill>
                <a:latin typeface="Proxima Nova" panose="0200050603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EE2573F-BD73-B044-8C4C-CB67550B3DF3}"/>
              </a:ext>
            </a:extLst>
          </p:cNvPr>
          <p:cNvSpPr/>
          <p:nvPr userDrawn="1"/>
        </p:nvSpPr>
        <p:spPr>
          <a:xfrm>
            <a:off x="0" y="6781798"/>
            <a:ext cx="12192000" cy="762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17963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lterna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56205AC-B058-5249-8CA7-CB5ED13997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6281" b="-1742"/>
          <a:stretch/>
        </p:blipFill>
        <p:spPr>
          <a:xfrm>
            <a:off x="275249" y="5904491"/>
            <a:ext cx="686450" cy="73279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F96A518-3E71-3F41-B51D-F3F8D63F1B01}"/>
              </a:ext>
            </a:extLst>
          </p:cNvPr>
          <p:cNvSpPr/>
          <p:nvPr userDrawn="1"/>
        </p:nvSpPr>
        <p:spPr>
          <a:xfrm>
            <a:off x="0" y="6781798"/>
            <a:ext cx="12192000" cy="762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2480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Bar Title with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56205AC-B058-5249-8CA7-CB5ED13997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6281" b="-1742"/>
          <a:stretch/>
        </p:blipFill>
        <p:spPr>
          <a:xfrm>
            <a:off x="275249" y="5904491"/>
            <a:ext cx="686450" cy="732790"/>
          </a:xfrm>
          <a:prstGeom prst="rect">
            <a:avLst/>
          </a:prstGeom>
        </p:spPr>
      </p:pic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CABD4948-F528-774E-A210-25D1BE40C1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474" y="261082"/>
            <a:ext cx="10515600" cy="7983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DB2080D5-BCF5-0642-B066-3A2589E22E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8474" y="1359698"/>
            <a:ext cx="10515600" cy="41495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DD70B3E-6C46-734E-BC63-4349922825C1}"/>
              </a:ext>
            </a:extLst>
          </p:cNvPr>
          <p:cNvSpPr/>
          <p:nvPr userDrawn="1"/>
        </p:nvSpPr>
        <p:spPr>
          <a:xfrm>
            <a:off x="0" y="6781798"/>
            <a:ext cx="12192000" cy="762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93104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6D46A-D5FE-DB4E-9784-A54A02D89F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379968-F075-E745-9452-7E0CAAC6C2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149506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352380-0A23-D140-9B2B-5F141AB5F0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0827792-99C6-C343-827E-BE9EDF804372}" type="datetimeFigureOut">
              <a:rPr lang="en-US" smtClean="0"/>
              <a:t>11/6/20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6425EA-EF92-714F-B7AD-0B245EA428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27246F-5803-9542-865F-75DB94630B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3E3505C-93DC-5644-BB7E-5D517224F4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04131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5A31B4E-687D-2C4C-B95D-A513660DA4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3EFC86-AA65-C840-9828-EBFF405DC6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85563C-0652-F94A-A10D-3A82E9DDB9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0827792-99C6-C343-827E-BE9EDF804372}" type="datetimeFigureOut">
              <a:rPr lang="en-US" smtClean="0"/>
              <a:t>11/6/20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40E9DA-0CA4-8A46-9B6A-E0873DE652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2926DA-2D9C-9848-8B94-21D740CEC6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3E3505C-93DC-5644-BB7E-5D517224F4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1086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F951679-C038-3D4F-B9C6-BD4097A52467}"/>
              </a:ext>
            </a:extLst>
          </p:cNvPr>
          <p:cNvSpPr/>
          <p:nvPr userDrawn="1"/>
        </p:nvSpPr>
        <p:spPr>
          <a:xfrm>
            <a:off x="-76200" y="-77203"/>
            <a:ext cx="12346858" cy="99921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2ECF62-AF5A-6A4B-8DAF-6576CE0FE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7124" y="1161288"/>
            <a:ext cx="11175123" cy="4687891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Adelle Sans" panose="02000503000000020004" pitchFamily="2" charset="77"/>
              </a:defRPr>
            </a:lvl1pPr>
            <a:lvl2pPr marL="685800" indent="-228600">
              <a:buFont typeface="Courier New" panose="02070309020205020404" pitchFamily="49" charset="0"/>
              <a:buChar char="o"/>
              <a:defRPr b="0" i="0">
                <a:solidFill>
                  <a:srgbClr val="525656"/>
                </a:solidFill>
                <a:latin typeface="Adelle Sans" panose="02000503000000020004" pitchFamily="2" charset="77"/>
              </a:defRPr>
            </a:lvl2pPr>
            <a:lvl3pPr marL="1143000" indent="-228600">
              <a:buFont typeface="Courier New" panose="02070309020205020404" pitchFamily="49" charset="0"/>
              <a:buChar char="o"/>
              <a:defRPr b="0" i="0">
                <a:solidFill>
                  <a:srgbClr val="525656"/>
                </a:solidFill>
                <a:latin typeface="Adelle Sans" panose="02000503000000020004" pitchFamily="2" charset="77"/>
              </a:defRPr>
            </a:lvl3pPr>
            <a:lvl4pPr marL="1600200" indent="-228600">
              <a:buFont typeface="Courier New" panose="02070309020205020404" pitchFamily="49" charset="0"/>
              <a:buChar char="o"/>
              <a:defRPr b="0" i="0">
                <a:solidFill>
                  <a:srgbClr val="525656"/>
                </a:solidFill>
                <a:latin typeface="Adelle Sans" panose="02000503000000020004" pitchFamily="2" charset="77"/>
              </a:defRPr>
            </a:lvl4pPr>
            <a:lvl5pPr marL="2057400" indent="-228600">
              <a:buFont typeface="Courier New" panose="02070309020205020404" pitchFamily="49" charset="0"/>
              <a:buChar char="o"/>
              <a:defRPr b="0" i="0">
                <a:solidFill>
                  <a:srgbClr val="525656"/>
                </a:solidFill>
                <a:latin typeface="Adelle Sans" panose="02000503000000020004" pitchFamily="2" charset="77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8B7FA2-906C-224F-91E8-737C56BAA8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124" y="-21891"/>
            <a:ext cx="11175123" cy="104199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 b="1" i="0">
                <a:solidFill>
                  <a:schemeClr val="bg1"/>
                </a:solidFill>
                <a:latin typeface="Proxima Nova" panose="0200050603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CCF5606-6DC5-4A43-91BA-969B544329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6281" b="-1742"/>
          <a:stretch/>
        </p:blipFill>
        <p:spPr>
          <a:xfrm>
            <a:off x="275249" y="5904491"/>
            <a:ext cx="686450" cy="73279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34C16D8-B479-BB46-AD7C-0AC4F5CEDC76}"/>
              </a:ext>
            </a:extLst>
          </p:cNvPr>
          <p:cNvSpPr/>
          <p:nvPr userDrawn="1"/>
        </p:nvSpPr>
        <p:spPr>
          <a:xfrm>
            <a:off x="0" y="6781798"/>
            <a:ext cx="12192000" cy="762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2545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02ADA8A-EE40-8D42-B058-429F77AD6030}"/>
              </a:ext>
            </a:extLst>
          </p:cNvPr>
          <p:cNvSpPr/>
          <p:nvPr userDrawn="1"/>
        </p:nvSpPr>
        <p:spPr>
          <a:xfrm>
            <a:off x="-77002" y="1257301"/>
            <a:ext cx="12387714" cy="5600699"/>
          </a:xfrm>
          <a:prstGeom prst="rect">
            <a:avLst/>
          </a:prstGeom>
          <a:solidFill>
            <a:schemeClr val="tx1"/>
          </a:solidFill>
          <a:ln w="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34CEAF-3B24-A242-A428-FB8B1A7D5F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648054"/>
            <a:ext cx="10515600" cy="1882337"/>
          </a:xfrm>
          <a:prstGeom prst="rect">
            <a:avLst/>
          </a:prstGeom>
          <a:ln>
            <a:noFill/>
          </a:ln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B81C1E-F57C-FB49-8A8C-E5F2C60D08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814406"/>
            <a:ext cx="10515600" cy="95999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 i="0">
                <a:solidFill>
                  <a:schemeClr val="bg1"/>
                </a:solidFill>
                <a:latin typeface="Proxima Nova Semibold" panose="02000506030000020004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2B0757F-692F-4442-AC10-47BE80EC633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8801" b="16721"/>
          <a:stretch/>
        </p:blipFill>
        <p:spPr>
          <a:xfrm>
            <a:off x="5496490" y="237942"/>
            <a:ext cx="1327643" cy="856044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75C7F33-8A0F-C247-8673-DF3D12BB0E56}"/>
              </a:ext>
            </a:extLst>
          </p:cNvPr>
          <p:cNvCxnSpPr>
            <a:cxnSpLocks/>
          </p:cNvCxnSpPr>
          <p:nvPr userDrawn="1"/>
        </p:nvCxnSpPr>
        <p:spPr>
          <a:xfrm>
            <a:off x="-77002" y="1257301"/>
            <a:ext cx="12387714" cy="0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13810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5601DA-8347-6048-AFC7-B3EE3A4EDB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5516" y="1161288"/>
            <a:ext cx="5339256" cy="424731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Adelle Sans" panose="02000503000000020004" pitchFamily="2" charset="77"/>
              </a:defRPr>
            </a:lvl1pPr>
            <a:lvl2pPr>
              <a:defRPr b="0" i="0">
                <a:latin typeface="Adelle Sans" panose="02000503000000020004" pitchFamily="2" charset="77"/>
              </a:defRPr>
            </a:lvl2pPr>
            <a:lvl3pPr>
              <a:defRPr b="0" i="0">
                <a:latin typeface="Adelle Sans" panose="02000503000000020004" pitchFamily="2" charset="77"/>
              </a:defRPr>
            </a:lvl3pPr>
            <a:lvl4pPr>
              <a:defRPr b="0" i="0">
                <a:latin typeface="Adelle Sans" panose="02000503000000020004" pitchFamily="2" charset="77"/>
              </a:defRPr>
            </a:lvl4pPr>
            <a:lvl5pPr>
              <a:defRPr b="0" i="0">
                <a:latin typeface="Adelle Sans" panose="02000503000000020004" pitchFamily="2" charset="77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48A93EA-740D-534C-9F9A-851CAAFC6F58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327230" y="1161288"/>
            <a:ext cx="5339256" cy="424731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Adelle Sans" panose="02000503000000020004" pitchFamily="2" charset="77"/>
              </a:defRPr>
            </a:lvl1pPr>
            <a:lvl2pPr>
              <a:defRPr b="0" i="0">
                <a:latin typeface="Adelle Sans" panose="02000503000000020004" pitchFamily="2" charset="77"/>
              </a:defRPr>
            </a:lvl2pPr>
            <a:lvl3pPr>
              <a:defRPr b="0" i="0">
                <a:latin typeface="Adelle Sans" panose="02000503000000020004" pitchFamily="2" charset="77"/>
              </a:defRPr>
            </a:lvl3pPr>
            <a:lvl4pPr>
              <a:defRPr b="0" i="0">
                <a:latin typeface="Adelle Sans" panose="02000503000000020004" pitchFamily="2" charset="77"/>
              </a:defRPr>
            </a:lvl4pPr>
            <a:lvl5pPr>
              <a:defRPr b="0" i="0">
                <a:latin typeface="Adelle Sans" panose="02000503000000020004" pitchFamily="2" charset="77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841E47F-9CBC-DD48-8C04-77F3D57C33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6281" b="-1742"/>
          <a:stretch/>
        </p:blipFill>
        <p:spPr>
          <a:xfrm>
            <a:off x="275249" y="5904491"/>
            <a:ext cx="686450" cy="7327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D2B1C16-A483-9045-B5B4-5312C63A98DF}"/>
              </a:ext>
            </a:extLst>
          </p:cNvPr>
          <p:cNvSpPr/>
          <p:nvPr userDrawn="1"/>
        </p:nvSpPr>
        <p:spPr>
          <a:xfrm>
            <a:off x="0" y="6781798"/>
            <a:ext cx="12192000" cy="762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61D4071-9C3C-49BF-ABB1-1320A9AA487E}"/>
              </a:ext>
            </a:extLst>
          </p:cNvPr>
          <p:cNvSpPr/>
          <p:nvPr userDrawn="1"/>
        </p:nvSpPr>
        <p:spPr>
          <a:xfrm>
            <a:off x="-76200" y="-77203"/>
            <a:ext cx="12346858" cy="99921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8F647ED5-144A-1F43-9397-C331DF9F5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124" y="-21891"/>
            <a:ext cx="11175123" cy="104199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 b="1" i="0">
                <a:solidFill>
                  <a:schemeClr val="bg1"/>
                </a:solidFill>
                <a:latin typeface="Proxima Nova" panose="0200050603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067119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5601DA-8347-6048-AFC7-B3EE3A4EDB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5515" y="1161288"/>
            <a:ext cx="11022320" cy="424731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Adelle Sans" panose="02000503000000020004" pitchFamily="2" charset="77"/>
              </a:defRPr>
            </a:lvl1pPr>
            <a:lvl2pPr>
              <a:defRPr b="0" i="0">
                <a:latin typeface="Adelle Sans" panose="02000503000000020004" pitchFamily="2" charset="77"/>
              </a:defRPr>
            </a:lvl2pPr>
            <a:lvl3pPr>
              <a:defRPr b="0" i="0">
                <a:latin typeface="Adelle Sans" panose="02000503000000020004" pitchFamily="2" charset="77"/>
              </a:defRPr>
            </a:lvl3pPr>
            <a:lvl4pPr>
              <a:defRPr b="0" i="0">
                <a:latin typeface="Adelle Sans" panose="02000503000000020004" pitchFamily="2" charset="77"/>
              </a:defRPr>
            </a:lvl4pPr>
            <a:lvl5pPr>
              <a:defRPr b="0" i="0">
                <a:latin typeface="Adelle Sans" panose="02000503000000020004" pitchFamily="2" charset="77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841E47F-9CBC-DD48-8C04-77F3D57C33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6281" b="-1742"/>
          <a:stretch/>
        </p:blipFill>
        <p:spPr>
          <a:xfrm>
            <a:off x="275249" y="5904491"/>
            <a:ext cx="686450" cy="73279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481D446-E222-42C3-9836-1A06E0CA6FDB}"/>
              </a:ext>
            </a:extLst>
          </p:cNvPr>
          <p:cNvSpPr/>
          <p:nvPr userDrawn="1"/>
        </p:nvSpPr>
        <p:spPr>
          <a:xfrm>
            <a:off x="-76200" y="-77203"/>
            <a:ext cx="12346858" cy="99921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1752F457-B5E3-8F47-95DD-D367B00BA3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124" y="-21891"/>
            <a:ext cx="11175123" cy="104199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 b="1" i="0">
                <a:solidFill>
                  <a:schemeClr val="bg1"/>
                </a:solidFill>
                <a:latin typeface="Proxima Nova" panose="0200050603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5FC8432-B0CC-124E-92A6-31C64477B9CF}"/>
              </a:ext>
            </a:extLst>
          </p:cNvPr>
          <p:cNvSpPr/>
          <p:nvPr userDrawn="1"/>
        </p:nvSpPr>
        <p:spPr>
          <a:xfrm>
            <a:off x="0" y="6781798"/>
            <a:ext cx="12192000" cy="762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3250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5601DA-8347-6048-AFC7-B3EE3A4EDB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903304" y="1161288"/>
            <a:ext cx="6763234" cy="2911642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Adelle Sans" panose="02000503000000020004" pitchFamily="2" charset="77"/>
              </a:defRPr>
            </a:lvl1pPr>
            <a:lvl2pPr>
              <a:defRPr b="0" i="0">
                <a:latin typeface="Adelle Sans" panose="02000503000000020004" pitchFamily="2" charset="77"/>
              </a:defRPr>
            </a:lvl2pPr>
            <a:lvl3pPr>
              <a:defRPr b="0" i="0">
                <a:latin typeface="Adelle Sans" panose="02000503000000020004" pitchFamily="2" charset="77"/>
              </a:defRPr>
            </a:lvl3pPr>
            <a:lvl4pPr>
              <a:defRPr b="0" i="0">
                <a:latin typeface="Adelle Sans" panose="02000503000000020004" pitchFamily="2" charset="77"/>
              </a:defRPr>
            </a:lvl4pPr>
            <a:lvl5pPr>
              <a:defRPr b="0" i="0">
                <a:latin typeface="Adelle Sans" panose="02000503000000020004" pitchFamily="2" charset="77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B32B816-31A6-5D4A-A375-EC666A89A10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61699" y="1161288"/>
            <a:ext cx="3549974" cy="44374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9126C43-57A2-E347-AD98-A4972DDFF0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r="66281" b="-1742"/>
          <a:stretch/>
        </p:blipFill>
        <p:spPr>
          <a:xfrm>
            <a:off x="275249" y="5904491"/>
            <a:ext cx="686450" cy="73279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2CEB205-7433-4ED6-B5F9-FB097A433634}"/>
              </a:ext>
            </a:extLst>
          </p:cNvPr>
          <p:cNvSpPr/>
          <p:nvPr userDrawn="1"/>
        </p:nvSpPr>
        <p:spPr>
          <a:xfrm>
            <a:off x="-76200" y="-77203"/>
            <a:ext cx="12346858" cy="99921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6860F66-25E7-8E47-8582-F4D74F2E48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124" y="-21891"/>
            <a:ext cx="11175123" cy="104199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 b="1" i="0">
                <a:solidFill>
                  <a:schemeClr val="bg1"/>
                </a:solidFill>
                <a:latin typeface="Proxima Nova" panose="0200050603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8FC791A-95B2-5E41-9A70-75AB9C875165}"/>
              </a:ext>
            </a:extLst>
          </p:cNvPr>
          <p:cNvSpPr/>
          <p:nvPr userDrawn="1"/>
        </p:nvSpPr>
        <p:spPr>
          <a:xfrm>
            <a:off x="0" y="6781798"/>
            <a:ext cx="12192000" cy="762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7963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5CA925-A192-0942-8DCB-09514A1977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5516" y="1118193"/>
            <a:ext cx="5339256" cy="82391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800" b="1" i="0">
                <a:solidFill>
                  <a:schemeClr val="accent6">
                    <a:lumMod val="50000"/>
                  </a:schemeClr>
                </a:solidFill>
                <a:latin typeface="Proxima Nova Semibold" panose="02000506030000020004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788494-3E34-F041-B8E4-A88C3ED8C5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25516" y="2051473"/>
            <a:ext cx="5339256" cy="3684588"/>
          </a:xfrm>
          <a:prstGeom prst="rect">
            <a:avLst/>
          </a:prstGeom>
        </p:spPr>
        <p:txBody>
          <a:bodyPr/>
          <a:lstStyle>
            <a:lvl1pPr>
              <a:defRPr sz="2000" b="0" i="0">
                <a:latin typeface="Adelle Sans" panose="02000503000000020004" pitchFamily="2" charset="77"/>
              </a:defRPr>
            </a:lvl1pPr>
            <a:lvl2pPr>
              <a:defRPr sz="1800" b="0" i="0">
                <a:solidFill>
                  <a:srgbClr val="525656"/>
                </a:solidFill>
                <a:latin typeface="Adelle Sans" panose="02000503000000020004" pitchFamily="2" charset="77"/>
              </a:defRPr>
            </a:lvl2pPr>
            <a:lvl3pPr>
              <a:defRPr sz="1600" b="0" i="0">
                <a:solidFill>
                  <a:srgbClr val="525656"/>
                </a:solidFill>
                <a:latin typeface="Adelle Sans" panose="02000503000000020004" pitchFamily="2" charset="77"/>
              </a:defRPr>
            </a:lvl3pPr>
            <a:lvl4pPr>
              <a:defRPr b="0" i="0">
                <a:solidFill>
                  <a:srgbClr val="525656"/>
                </a:solidFill>
                <a:latin typeface="Adelle Sans" panose="02000503000000020004" pitchFamily="2" charset="77"/>
              </a:defRPr>
            </a:lvl4pPr>
            <a:lvl5pPr>
              <a:defRPr b="0" i="0">
                <a:solidFill>
                  <a:srgbClr val="525656"/>
                </a:solidFill>
                <a:latin typeface="Adelle Sans" panose="02000503000000020004" pitchFamily="2" charset="77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51CB6872-94EB-EB45-BDBF-F7D3974C9DE4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358758" y="2051473"/>
            <a:ext cx="5339256" cy="3684588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Adelle Sans" panose="02000503000000020004" pitchFamily="2" charset="77"/>
              </a:defRPr>
            </a:lvl1pPr>
            <a:lvl2pPr>
              <a:defRPr b="0" i="0">
                <a:solidFill>
                  <a:srgbClr val="525656"/>
                </a:solidFill>
                <a:latin typeface="Adelle Sans" panose="02000503000000020004" pitchFamily="2" charset="77"/>
              </a:defRPr>
            </a:lvl2pPr>
            <a:lvl3pPr>
              <a:defRPr b="0" i="0">
                <a:solidFill>
                  <a:srgbClr val="525656"/>
                </a:solidFill>
                <a:latin typeface="Adelle Sans" panose="02000503000000020004" pitchFamily="2" charset="77"/>
              </a:defRPr>
            </a:lvl3pPr>
            <a:lvl4pPr>
              <a:defRPr b="0" i="0">
                <a:solidFill>
                  <a:srgbClr val="525656"/>
                </a:solidFill>
                <a:latin typeface="Adelle Sans" panose="02000503000000020004" pitchFamily="2" charset="77"/>
              </a:defRPr>
            </a:lvl4pPr>
            <a:lvl5pPr>
              <a:defRPr b="0" i="0">
                <a:solidFill>
                  <a:srgbClr val="525656"/>
                </a:solidFill>
                <a:latin typeface="Adelle Sans" panose="02000503000000020004" pitchFamily="2" charset="77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DDE1C7E-4CC2-C942-8FC1-BE8CDAB37D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6281" b="-1742"/>
          <a:stretch/>
        </p:blipFill>
        <p:spPr>
          <a:xfrm>
            <a:off x="275249" y="5904491"/>
            <a:ext cx="686450" cy="732790"/>
          </a:xfrm>
          <a:prstGeom prst="rect">
            <a:avLst/>
          </a:prstGeom>
        </p:spPr>
      </p:pic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3E3E685A-2A2D-6D4B-90D0-C351A9D72C70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6358758" y="1118193"/>
            <a:ext cx="5339256" cy="82391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800" b="1" i="0">
                <a:solidFill>
                  <a:schemeClr val="accent6">
                    <a:lumMod val="50000"/>
                  </a:schemeClr>
                </a:solidFill>
                <a:latin typeface="Proxima Nova Semibold" panose="02000506030000020004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1703F9-6F7B-42FC-BAD8-7B8A4198867F}"/>
              </a:ext>
            </a:extLst>
          </p:cNvPr>
          <p:cNvSpPr/>
          <p:nvPr userDrawn="1"/>
        </p:nvSpPr>
        <p:spPr>
          <a:xfrm>
            <a:off x="-76200" y="-77203"/>
            <a:ext cx="12346858" cy="99921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A55EC85A-83D7-754F-92C5-D85306B21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124" y="-21891"/>
            <a:ext cx="11175123" cy="104199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 b="1" i="0">
                <a:solidFill>
                  <a:schemeClr val="bg1"/>
                </a:solidFill>
                <a:latin typeface="Proxima Nova" panose="0200050603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E895DC7-61FB-464B-A0D1-046B8C0906C9}"/>
              </a:ext>
            </a:extLst>
          </p:cNvPr>
          <p:cNvSpPr/>
          <p:nvPr userDrawn="1"/>
        </p:nvSpPr>
        <p:spPr>
          <a:xfrm>
            <a:off x="0" y="6781798"/>
            <a:ext cx="12192000" cy="762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0073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51FF22C-90B2-C248-AC4E-B2382376A1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6281" b="-1742"/>
          <a:stretch/>
        </p:blipFill>
        <p:spPr>
          <a:xfrm>
            <a:off x="275249" y="5904491"/>
            <a:ext cx="686450" cy="73279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870C5A3-B0F2-B343-A1A8-822AF0AFBF3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334540" y="1530094"/>
            <a:ext cx="5501262" cy="194314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1A31B2F-9578-7B4B-A18A-143A08D25286}"/>
              </a:ext>
            </a:extLst>
          </p:cNvPr>
          <p:cNvSpPr/>
          <p:nvPr userDrawn="1"/>
        </p:nvSpPr>
        <p:spPr>
          <a:xfrm>
            <a:off x="0" y="6781798"/>
            <a:ext cx="12192000" cy="762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87395722-9303-174D-ADA2-E8CEB2DD28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5516" y="1118193"/>
            <a:ext cx="5339256" cy="82391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800" b="1" i="0">
                <a:solidFill>
                  <a:schemeClr val="accent6">
                    <a:lumMod val="50000"/>
                  </a:schemeClr>
                </a:solidFill>
                <a:latin typeface="Proxima Nova Semibold" panose="02000506030000020004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AC5BA04E-B66F-8A48-943B-662CC11409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25516" y="2051473"/>
            <a:ext cx="5339256" cy="3684588"/>
          </a:xfrm>
          <a:prstGeom prst="rect">
            <a:avLst/>
          </a:prstGeom>
        </p:spPr>
        <p:txBody>
          <a:bodyPr/>
          <a:lstStyle>
            <a:lvl1pPr>
              <a:defRPr sz="2000" b="0" i="0">
                <a:latin typeface="Adelle Sans" panose="02000503000000020004" pitchFamily="2" charset="77"/>
              </a:defRPr>
            </a:lvl1pPr>
            <a:lvl2pPr>
              <a:defRPr sz="1800" b="0" i="0">
                <a:solidFill>
                  <a:srgbClr val="525656"/>
                </a:solidFill>
                <a:latin typeface="Adelle Sans" panose="02000503000000020004" pitchFamily="2" charset="77"/>
              </a:defRPr>
            </a:lvl2pPr>
            <a:lvl3pPr>
              <a:defRPr sz="1600" b="0" i="0">
                <a:solidFill>
                  <a:srgbClr val="525656"/>
                </a:solidFill>
                <a:latin typeface="Adelle Sans" panose="02000503000000020004" pitchFamily="2" charset="77"/>
              </a:defRPr>
            </a:lvl3pPr>
            <a:lvl4pPr>
              <a:defRPr b="0" i="0">
                <a:solidFill>
                  <a:srgbClr val="525656"/>
                </a:solidFill>
                <a:latin typeface="Adelle Sans" panose="02000503000000020004" pitchFamily="2" charset="77"/>
              </a:defRPr>
            </a:lvl4pPr>
            <a:lvl5pPr>
              <a:defRPr b="0" i="0">
                <a:solidFill>
                  <a:srgbClr val="525656"/>
                </a:solidFill>
                <a:latin typeface="Adelle Sans" panose="02000503000000020004" pitchFamily="2" charset="77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471A464-E148-4CF9-8FB7-4E9A7B2CFEC9}"/>
              </a:ext>
            </a:extLst>
          </p:cNvPr>
          <p:cNvSpPr/>
          <p:nvPr userDrawn="1"/>
        </p:nvSpPr>
        <p:spPr>
          <a:xfrm>
            <a:off x="-76200" y="-77203"/>
            <a:ext cx="12346858" cy="99921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D8779A3-A4DE-484C-BE3C-DB7ADCD25B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124" y="-18288"/>
            <a:ext cx="11175123" cy="104199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 b="1" i="0">
                <a:solidFill>
                  <a:schemeClr val="bg1"/>
                </a:solidFill>
                <a:latin typeface="Proxima Nova" panose="0200050603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687108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85BD484-3EA0-2E4E-A60B-8C347D911C8D}"/>
              </a:ext>
            </a:extLst>
          </p:cNvPr>
          <p:cNvSpPr/>
          <p:nvPr/>
        </p:nvSpPr>
        <p:spPr>
          <a:xfrm>
            <a:off x="-90798" y="-18288"/>
            <a:ext cx="12365468" cy="6896608"/>
          </a:xfrm>
          <a:prstGeom prst="rect">
            <a:avLst/>
          </a:prstGeom>
          <a:solidFill>
            <a:srgbClr val="1519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noFill/>
              </a:rPr>
              <a:t>     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795B372-A8BB-B64B-AD18-74876C5FBE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7124" y="1161288"/>
            <a:ext cx="10943431" cy="441003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delle Sans" panose="02000503000000020004" pitchFamily="2" charset="77"/>
              </a:defRPr>
            </a:lvl1pPr>
            <a:lvl2pPr>
              <a:defRPr b="0" i="0">
                <a:solidFill>
                  <a:schemeClr val="bg1"/>
                </a:solidFill>
                <a:latin typeface="Adelle Sans" panose="02000503000000020004" pitchFamily="2" charset="77"/>
              </a:defRPr>
            </a:lvl2pPr>
            <a:lvl3pPr>
              <a:defRPr b="0" i="0">
                <a:solidFill>
                  <a:schemeClr val="bg1"/>
                </a:solidFill>
                <a:latin typeface="Adelle Sans" panose="02000503000000020004" pitchFamily="2" charset="77"/>
              </a:defRPr>
            </a:lvl3pPr>
            <a:lvl4pPr>
              <a:defRPr b="0" i="0">
                <a:solidFill>
                  <a:schemeClr val="bg1"/>
                </a:solidFill>
                <a:latin typeface="Adelle Sans" panose="02000503000000020004" pitchFamily="2" charset="77"/>
              </a:defRPr>
            </a:lvl4pPr>
            <a:lvl5pPr>
              <a:defRPr b="0" i="0">
                <a:solidFill>
                  <a:schemeClr val="bg1"/>
                </a:solidFill>
                <a:latin typeface="Adelle Sans" panose="02000503000000020004" pitchFamily="2" charset="77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8D42F22-D84C-BA44-A88C-5F7DF96918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6281" b="-1742"/>
          <a:stretch/>
        </p:blipFill>
        <p:spPr>
          <a:xfrm>
            <a:off x="275249" y="5904491"/>
            <a:ext cx="686450" cy="73279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F1B5676D-862E-0E47-9C05-7682B86B57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124" y="-18288"/>
            <a:ext cx="11175123" cy="104199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 b="1" i="0">
                <a:solidFill>
                  <a:schemeClr val="bg1"/>
                </a:solidFill>
                <a:latin typeface="Proxima Nova" panose="0200050603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178637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EFF93D5-62F0-5145-AB64-7AC90B60F8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1F652F-5C50-294A-A9ED-638E2DAF4A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1495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3796E1-F957-0F48-8AD0-8F8E3D0E594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9"/>
          <a:srcRect r="66281" b="-1742"/>
          <a:stretch/>
        </p:blipFill>
        <p:spPr>
          <a:xfrm>
            <a:off x="275249" y="5904491"/>
            <a:ext cx="686450" cy="732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0989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97" r:id="rId5"/>
    <p:sldLayoutId id="2147483698" r:id="rId6"/>
    <p:sldLayoutId id="2147483677" r:id="rId7"/>
    <p:sldLayoutId id="2147483681" r:id="rId8"/>
    <p:sldLayoutId id="2147483679" r:id="rId9"/>
    <p:sldLayoutId id="2147483680" r:id="rId10"/>
    <p:sldLayoutId id="2147483678" r:id="rId11"/>
    <p:sldLayoutId id="2147483739" r:id="rId12"/>
    <p:sldLayoutId id="2147483742" r:id="rId13"/>
    <p:sldLayoutId id="2147483740" r:id="rId14"/>
    <p:sldLayoutId id="2147483741" r:id="rId15"/>
    <p:sldLayoutId id="2147483682" r:id="rId16"/>
    <p:sldLayoutId id="2147483683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i="0" kern="1200">
          <a:solidFill>
            <a:schemeClr val="tx1"/>
          </a:solidFill>
          <a:latin typeface="Proxima Nova" panose="02000506030000020004" pitchFamily="2" charset="0"/>
          <a:ea typeface="+mj-ea"/>
          <a:cs typeface="+mj-cs"/>
        </a:defRPr>
      </a:lvl1pPr>
    </p:titleStyle>
    <p:bodyStyle>
      <a:lvl1pPr marL="344488" indent="-344488" algn="l" defTabSz="914400" rtl="0" eaLnBrk="1" latinLnBrk="0" hangingPunct="1">
        <a:lnSpc>
          <a:spcPct val="90000"/>
        </a:lnSpc>
        <a:spcBef>
          <a:spcPts val="1000"/>
        </a:spcBef>
        <a:buFont typeface="Courier New" panose="02070309020205020404" pitchFamily="49" charset="0"/>
        <a:buChar char="o"/>
        <a:tabLst/>
        <a:defRPr sz="2000" b="0" i="0" kern="1200">
          <a:solidFill>
            <a:srgbClr val="525656"/>
          </a:solidFill>
          <a:latin typeface="Adelle Sans" panose="02000503000000020004" pitchFamily="2" charset="77"/>
          <a:ea typeface="+mn-ea"/>
          <a:cs typeface="+mn-cs"/>
        </a:defRPr>
      </a:lvl1pPr>
      <a:lvl2pPr marL="750888" indent="-293688" algn="l" defTabSz="914400" rtl="0" eaLnBrk="1" latinLnBrk="0" hangingPunct="1">
        <a:lnSpc>
          <a:spcPct val="90000"/>
        </a:lnSpc>
        <a:spcBef>
          <a:spcPts val="500"/>
        </a:spcBef>
        <a:buFont typeface="Courier New" panose="02070309020205020404" pitchFamily="49" charset="0"/>
        <a:buChar char="o"/>
        <a:tabLst/>
        <a:defRPr sz="1800" b="0" i="0" kern="1200">
          <a:solidFill>
            <a:srgbClr val="525656"/>
          </a:solidFill>
          <a:latin typeface="Adelle Sans" panose="02000503000000020004" pitchFamily="2" charset="77"/>
          <a:ea typeface="+mn-ea"/>
          <a:cs typeface="+mn-cs"/>
        </a:defRPr>
      </a:lvl2pPr>
      <a:lvl3pPr marL="1208088" indent="-293688" algn="l" defTabSz="914400" rtl="0" eaLnBrk="1" latinLnBrk="0" hangingPunct="1">
        <a:lnSpc>
          <a:spcPct val="90000"/>
        </a:lnSpc>
        <a:spcBef>
          <a:spcPts val="500"/>
        </a:spcBef>
        <a:buFont typeface="Courier New" panose="02070309020205020404" pitchFamily="49" charset="0"/>
        <a:buChar char="o"/>
        <a:tabLst/>
        <a:defRPr sz="1600" b="0" i="0" kern="1200">
          <a:solidFill>
            <a:srgbClr val="525656"/>
          </a:solidFill>
          <a:latin typeface="Adelle Sans" panose="02000503000000020004" pitchFamily="2" charset="77"/>
          <a:ea typeface="+mn-ea"/>
          <a:cs typeface="+mn-cs"/>
        </a:defRPr>
      </a:lvl3pPr>
      <a:lvl4pPr marL="1604963" indent="-233363" algn="l" defTabSz="914400" rtl="0" eaLnBrk="1" latinLnBrk="0" hangingPunct="1">
        <a:lnSpc>
          <a:spcPct val="90000"/>
        </a:lnSpc>
        <a:spcBef>
          <a:spcPts val="500"/>
        </a:spcBef>
        <a:buFont typeface="Courier New" panose="02070309020205020404" pitchFamily="49" charset="0"/>
        <a:buChar char="o"/>
        <a:tabLst/>
        <a:defRPr sz="1400" b="0" i="0" kern="1200">
          <a:solidFill>
            <a:srgbClr val="525656"/>
          </a:solidFill>
          <a:latin typeface="Adelle Sans" panose="02000503000000020004" pitchFamily="2" charset="77"/>
          <a:ea typeface="+mn-ea"/>
          <a:cs typeface="+mn-cs"/>
        </a:defRPr>
      </a:lvl4pPr>
      <a:lvl5pPr marL="2062163" indent="-233363" algn="l" defTabSz="914400" rtl="0" eaLnBrk="1" latinLnBrk="0" hangingPunct="1">
        <a:lnSpc>
          <a:spcPct val="90000"/>
        </a:lnSpc>
        <a:spcBef>
          <a:spcPts val="500"/>
        </a:spcBef>
        <a:buFont typeface="Courier New" panose="02070309020205020404" pitchFamily="49" charset="0"/>
        <a:buChar char="o"/>
        <a:tabLst/>
        <a:defRPr sz="1200" b="0" i="0" kern="1200">
          <a:solidFill>
            <a:srgbClr val="525656"/>
          </a:solidFill>
          <a:latin typeface="Adelle Sans" panose="02000503000000020004" pitchFamily="2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6624" userDrawn="1">
          <p15:clr>
            <a:srgbClr val="F26B43"/>
          </p15:clr>
        </p15:guide>
        <p15:guide id="2" orient="horz" pos="283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://www.pngall.com/laptop-png" TargetMode="External"/><Relationship Id="rId13" Type="http://schemas.openxmlformats.org/officeDocument/2006/relationships/hyperlink" Target="http://credreg.net/" TargetMode="External"/><Relationship Id="rId18" Type="http://schemas.openxmlformats.org/officeDocument/2006/relationships/image" Target="../media/image10.png"/><Relationship Id="rId3" Type="http://schemas.openxmlformats.org/officeDocument/2006/relationships/image" Target="../media/image13.png"/><Relationship Id="rId21" Type="http://schemas.openxmlformats.org/officeDocument/2006/relationships/hyperlink" Target="https://pixabay.com/en/quality-hook-check-mark-ticked-off-500950/" TargetMode="External"/><Relationship Id="rId7" Type="http://schemas.openxmlformats.org/officeDocument/2006/relationships/image" Target="../media/image15.png"/><Relationship Id="rId12" Type="http://schemas.openxmlformats.org/officeDocument/2006/relationships/image" Target="../media/image12.svg"/><Relationship Id="rId17" Type="http://schemas.openxmlformats.org/officeDocument/2006/relationships/hyperlink" Target="http://www.pngall.com/key-png" TargetMode="External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19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File:User_icon_2.svg" TargetMode="External"/><Relationship Id="rId11" Type="http://schemas.openxmlformats.org/officeDocument/2006/relationships/image" Target="../media/image11.png"/><Relationship Id="rId5" Type="http://schemas.openxmlformats.org/officeDocument/2006/relationships/image" Target="../media/image14.png"/><Relationship Id="rId15" Type="http://schemas.openxmlformats.org/officeDocument/2006/relationships/hyperlink" Target="https://commons.wikimedia.org/wiki/File:Document_icon_(the_Noun_Project_27904).svg" TargetMode="External"/><Relationship Id="rId10" Type="http://schemas.openxmlformats.org/officeDocument/2006/relationships/hyperlink" Target="https://commons.wikimedia.org/wiki/File:User_icon_3.svg" TargetMode="External"/><Relationship Id="rId19" Type="http://schemas.openxmlformats.org/officeDocument/2006/relationships/hyperlink" Target="https://commons.wikimedia.org/wiki/File:Lock_font_awesome.svg" TargetMode="External"/><Relationship Id="rId4" Type="http://schemas.openxmlformats.org/officeDocument/2006/relationships/hyperlink" Target="http://stitchingwithattitude.blogspot.com/2012/03/webinar-learning-new-things.html" TargetMode="External"/><Relationship Id="rId9" Type="http://schemas.openxmlformats.org/officeDocument/2006/relationships/image" Target="../media/image16.png"/><Relationship Id="rId1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bitsum.com/server/" TargetMode="External"/><Relationship Id="rId3" Type="http://schemas.openxmlformats.org/officeDocument/2006/relationships/image" Target="../media/image13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File:User_icon_2.svg" TargetMode="External"/><Relationship Id="rId5" Type="http://schemas.openxmlformats.org/officeDocument/2006/relationships/image" Target="../media/image14.png"/><Relationship Id="rId4" Type="http://schemas.openxmlformats.org/officeDocument/2006/relationships/hyperlink" Target="http://stitchingwithattitude.blogspot.com/2012/03/webinar-learning-new-things.html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9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ommons.wikimedia.org/wiki/File:Lock_font_awesome.svg" TargetMode="External"/><Relationship Id="rId5" Type="http://schemas.openxmlformats.org/officeDocument/2006/relationships/image" Target="../media/image10.png"/><Relationship Id="rId4" Type="http://schemas.openxmlformats.org/officeDocument/2006/relationships/hyperlink" Target="https://commons.wikimedia.org/wiki/File:Document_icon_(the_Noun_Project_27904).svg" TargetMode="External"/><Relationship Id="rId9" Type="http://schemas.openxmlformats.org/officeDocument/2006/relationships/hyperlink" Target="http://credreg.net/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://www.pngall.com/laptop-png" TargetMode="External"/><Relationship Id="rId13" Type="http://schemas.openxmlformats.org/officeDocument/2006/relationships/image" Target="../media/image11.png"/><Relationship Id="rId3" Type="http://schemas.openxmlformats.org/officeDocument/2006/relationships/image" Target="../media/image13.png"/><Relationship Id="rId7" Type="http://schemas.openxmlformats.org/officeDocument/2006/relationships/image" Target="../media/image15.png"/><Relationship Id="rId12" Type="http://schemas.openxmlformats.org/officeDocument/2006/relationships/hyperlink" Target="https://pixabay.com/en/bunny-hare-mammal-rabbit-running-151913/" TargetMode="External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File:User_icon_2.svg" TargetMode="External"/><Relationship Id="rId11" Type="http://schemas.openxmlformats.org/officeDocument/2006/relationships/image" Target="../media/image17.png"/><Relationship Id="rId5" Type="http://schemas.openxmlformats.org/officeDocument/2006/relationships/image" Target="../media/image14.png"/><Relationship Id="rId15" Type="http://schemas.openxmlformats.org/officeDocument/2006/relationships/hyperlink" Target="http://credreg.net/" TargetMode="External"/><Relationship Id="rId10" Type="http://schemas.openxmlformats.org/officeDocument/2006/relationships/hyperlink" Target="https://commons.wikimedia.org/wiki/File:User_icon_3.svg" TargetMode="External"/><Relationship Id="rId4" Type="http://schemas.openxmlformats.org/officeDocument/2006/relationships/hyperlink" Target="http://stitchingwithattitude.blogspot.com/2012/03/webinar-learning-new-things.html" TargetMode="External"/><Relationship Id="rId9" Type="http://schemas.openxmlformats.org/officeDocument/2006/relationships/image" Target="../media/image16.png"/><Relationship Id="rId14" Type="http://schemas.openxmlformats.org/officeDocument/2006/relationships/image" Target="../media/image12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9.png"/><Relationship Id="rId7" Type="http://schemas.openxmlformats.org/officeDocument/2006/relationships/hyperlink" Target="http://credreg.net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svg"/><Relationship Id="rId11" Type="http://schemas.openxmlformats.org/officeDocument/2006/relationships/hyperlink" Target="https://commons.wikimedia.org/wiki/File:Lock_font_awesome.svg" TargetMode="External"/><Relationship Id="rId5" Type="http://schemas.openxmlformats.org/officeDocument/2006/relationships/image" Target="../media/image11.png"/><Relationship Id="rId10" Type="http://schemas.openxmlformats.org/officeDocument/2006/relationships/image" Target="../media/image10.png"/><Relationship Id="rId4" Type="http://schemas.openxmlformats.org/officeDocument/2006/relationships/hyperlink" Target="http://www.pngall.com/key-png" TargetMode="External"/><Relationship Id="rId9" Type="http://schemas.openxmlformats.org/officeDocument/2006/relationships/hyperlink" Target="https://commons.wikimedia.org/wiki/File:Document_icon_(the_Noun_Project_27904).svg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://www.pngall.com/laptop-png" TargetMode="External"/><Relationship Id="rId13" Type="http://schemas.openxmlformats.org/officeDocument/2006/relationships/image" Target="../media/image11.png"/><Relationship Id="rId18" Type="http://schemas.openxmlformats.org/officeDocument/2006/relationships/image" Target="../media/image10.png"/><Relationship Id="rId3" Type="http://schemas.openxmlformats.org/officeDocument/2006/relationships/image" Target="../media/image13.png"/><Relationship Id="rId7" Type="http://schemas.openxmlformats.org/officeDocument/2006/relationships/image" Target="../media/image15.png"/><Relationship Id="rId12" Type="http://schemas.openxmlformats.org/officeDocument/2006/relationships/hyperlink" Target="http://www.pngall.com/key-png" TargetMode="External"/><Relationship Id="rId17" Type="http://schemas.openxmlformats.org/officeDocument/2006/relationships/hyperlink" Target="https://commons.wikimedia.org/wiki/File:Document_icon_(the_Noun_Project_27904).svg" TargetMode="External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File:User_icon_2.svg" TargetMode="External"/><Relationship Id="rId11" Type="http://schemas.openxmlformats.org/officeDocument/2006/relationships/image" Target="../media/image19.png"/><Relationship Id="rId5" Type="http://schemas.openxmlformats.org/officeDocument/2006/relationships/image" Target="../media/image14.png"/><Relationship Id="rId15" Type="http://schemas.openxmlformats.org/officeDocument/2006/relationships/hyperlink" Target="http://credreg.net/" TargetMode="External"/><Relationship Id="rId10" Type="http://schemas.openxmlformats.org/officeDocument/2006/relationships/hyperlink" Target="https://commons.wikimedia.org/wiki/File:User_icon_3.svg" TargetMode="External"/><Relationship Id="rId19" Type="http://schemas.openxmlformats.org/officeDocument/2006/relationships/hyperlink" Target="https://commons.wikimedia.org/wiki/File:Lock_font_awesome.svg" TargetMode="External"/><Relationship Id="rId4" Type="http://schemas.openxmlformats.org/officeDocument/2006/relationships/hyperlink" Target="http://stitchingwithattitude.blogspot.com/2012/03/webinar-learning-new-things.html" TargetMode="External"/><Relationship Id="rId9" Type="http://schemas.openxmlformats.org/officeDocument/2006/relationships/image" Target="../media/image16.png"/><Relationship Id="rId14" Type="http://schemas.openxmlformats.org/officeDocument/2006/relationships/image" Target="../media/image12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://www.pngall.com/laptop-png" TargetMode="External"/><Relationship Id="rId13" Type="http://schemas.openxmlformats.org/officeDocument/2006/relationships/image" Target="../media/image11.png"/><Relationship Id="rId18" Type="http://schemas.openxmlformats.org/officeDocument/2006/relationships/image" Target="../media/image10.png"/><Relationship Id="rId3" Type="http://schemas.openxmlformats.org/officeDocument/2006/relationships/image" Target="../media/image13.png"/><Relationship Id="rId7" Type="http://schemas.openxmlformats.org/officeDocument/2006/relationships/image" Target="../media/image15.png"/><Relationship Id="rId12" Type="http://schemas.openxmlformats.org/officeDocument/2006/relationships/hyperlink" Target="http://www.pngall.com/key-png" TargetMode="External"/><Relationship Id="rId17" Type="http://schemas.openxmlformats.org/officeDocument/2006/relationships/hyperlink" Target="https://commons.wikimedia.org/wiki/File:Document_icon_(the_Noun_Project_27904).svg" TargetMode="External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File:User_icon_2.svg" TargetMode="External"/><Relationship Id="rId11" Type="http://schemas.openxmlformats.org/officeDocument/2006/relationships/image" Target="../media/image19.png"/><Relationship Id="rId5" Type="http://schemas.openxmlformats.org/officeDocument/2006/relationships/image" Target="../media/image14.png"/><Relationship Id="rId15" Type="http://schemas.openxmlformats.org/officeDocument/2006/relationships/hyperlink" Target="http://credreg.net/" TargetMode="External"/><Relationship Id="rId10" Type="http://schemas.openxmlformats.org/officeDocument/2006/relationships/hyperlink" Target="https://commons.wikimedia.org/wiki/File:User_icon_3.svg" TargetMode="External"/><Relationship Id="rId19" Type="http://schemas.openxmlformats.org/officeDocument/2006/relationships/hyperlink" Target="https://commons.wikimedia.org/wiki/File:Lock_font_awesome.svg" TargetMode="External"/><Relationship Id="rId4" Type="http://schemas.openxmlformats.org/officeDocument/2006/relationships/hyperlink" Target="http://stitchingwithattitude.blogspot.com/2012/03/webinar-learning-new-things.html" TargetMode="External"/><Relationship Id="rId9" Type="http://schemas.openxmlformats.org/officeDocument/2006/relationships/image" Target="../media/image16.png"/><Relationship Id="rId14" Type="http://schemas.openxmlformats.org/officeDocument/2006/relationships/image" Target="../media/image12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://www.pngall.com/laptop-png" TargetMode="External"/><Relationship Id="rId13" Type="http://schemas.openxmlformats.org/officeDocument/2006/relationships/image" Target="../media/image11.png"/><Relationship Id="rId18" Type="http://schemas.openxmlformats.org/officeDocument/2006/relationships/image" Target="../media/image10.png"/><Relationship Id="rId3" Type="http://schemas.openxmlformats.org/officeDocument/2006/relationships/image" Target="../media/image13.png"/><Relationship Id="rId7" Type="http://schemas.openxmlformats.org/officeDocument/2006/relationships/image" Target="../media/image15.png"/><Relationship Id="rId12" Type="http://schemas.openxmlformats.org/officeDocument/2006/relationships/hyperlink" Target="http://www.pngall.com/key-png" TargetMode="External"/><Relationship Id="rId17" Type="http://schemas.openxmlformats.org/officeDocument/2006/relationships/hyperlink" Target="https://commons.wikimedia.org/wiki/File:Document_icon_(the_Noun_Project_27904).svg" TargetMode="External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9.png"/><Relationship Id="rId20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File:User_icon_2.svg" TargetMode="External"/><Relationship Id="rId11" Type="http://schemas.openxmlformats.org/officeDocument/2006/relationships/image" Target="../media/image19.png"/><Relationship Id="rId5" Type="http://schemas.openxmlformats.org/officeDocument/2006/relationships/image" Target="../media/image14.png"/><Relationship Id="rId15" Type="http://schemas.openxmlformats.org/officeDocument/2006/relationships/hyperlink" Target="http://credreg.net/" TargetMode="External"/><Relationship Id="rId10" Type="http://schemas.openxmlformats.org/officeDocument/2006/relationships/hyperlink" Target="https://commons.wikimedia.org/wiki/File:User_icon_3.svg" TargetMode="External"/><Relationship Id="rId19" Type="http://schemas.openxmlformats.org/officeDocument/2006/relationships/hyperlink" Target="https://commons.wikimedia.org/wiki/File:Lock_font_awesome.svg" TargetMode="External"/><Relationship Id="rId4" Type="http://schemas.openxmlformats.org/officeDocument/2006/relationships/hyperlink" Target="http://stitchingwithattitude.blogspot.com/2012/03/webinar-learning-new-things.html" TargetMode="External"/><Relationship Id="rId9" Type="http://schemas.openxmlformats.org/officeDocument/2006/relationships/image" Target="../media/image16.png"/><Relationship Id="rId14" Type="http://schemas.openxmlformats.org/officeDocument/2006/relationships/image" Target="../media/image12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://www.pngall.com/laptop-png" TargetMode="External"/><Relationship Id="rId13" Type="http://schemas.openxmlformats.org/officeDocument/2006/relationships/hyperlink" Target="http://credreg.net/" TargetMode="External"/><Relationship Id="rId18" Type="http://schemas.openxmlformats.org/officeDocument/2006/relationships/hyperlink" Target="https://commons.wikimedia.org/wiki/File:Document_icon_(the_Noun_Project_27904).svg" TargetMode="External"/><Relationship Id="rId3" Type="http://schemas.openxmlformats.org/officeDocument/2006/relationships/image" Target="../media/image13.png"/><Relationship Id="rId21" Type="http://schemas.openxmlformats.org/officeDocument/2006/relationships/image" Target="../media/image20.png"/><Relationship Id="rId7" Type="http://schemas.openxmlformats.org/officeDocument/2006/relationships/image" Target="../media/image15.png"/><Relationship Id="rId12" Type="http://schemas.openxmlformats.org/officeDocument/2006/relationships/image" Target="../media/image12.svg"/><Relationship Id="rId17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6" Type="http://schemas.openxmlformats.org/officeDocument/2006/relationships/hyperlink" Target="http://www.pngall.com/key-png" TargetMode="External"/><Relationship Id="rId20" Type="http://schemas.openxmlformats.org/officeDocument/2006/relationships/hyperlink" Target="https://commons.wikimedia.org/wiki/File:Lock_font_awesome.svg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File:User_icon_2.svg" TargetMode="External"/><Relationship Id="rId11" Type="http://schemas.openxmlformats.org/officeDocument/2006/relationships/image" Target="../media/image11.png"/><Relationship Id="rId24" Type="http://schemas.openxmlformats.org/officeDocument/2006/relationships/hyperlink" Target="https://commons.wikimedia.org/wiki/File:Tortoise_(PSF).png" TargetMode="External"/><Relationship Id="rId5" Type="http://schemas.openxmlformats.org/officeDocument/2006/relationships/image" Target="../media/image14.png"/><Relationship Id="rId15" Type="http://schemas.openxmlformats.org/officeDocument/2006/relationships/image" Target="../media/image19.png"/><Relationship Id="rId23" Type="http://schemas.openxmlformats.org/officeDocument/2006/relationships/image" Target="../media/image21.png"/><Relationship Id="rId10" Type="http://schemas.openxmlformats.org/officeDocument/2006/relationships/hyperlink" Target="https://commons.wikimedia.org/wiki/File:User_icon_3.svg" TargetMode="External"/><Relationship Id="rId19" Type="http://schemas.openxmlformats.org/officeDocument/2006/relationships/image" Target="../media/image10.png"/><Relationship Id="rId4" Type="http://schemas.openxmlformats.org/officeDocument/2006/relationships/hyperlink" Target="http://stitchingwithattitude.blogspot.com/2012/03/webinar-learning-new-things.html" TargetMode="External"/><Relationship Id="rId9" Type="http://schemas.openxmlformats.org/officeDocument/2006/relationships/image" Target="../media/image16.png"/><Relationship Id="rId14" Type="http://schemas.openxmlformats.org/officeDocument/2006/relationships/image" Target="../media/image18.png"/><Relationship Id="rId22" Type="http://schemas.openxmlformats.org/officeDocument/2006/relationships/hyperlink" Target="https://commons.wikimedia.org/wiki/File:Not_allowed.svg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C423DFE2-1BBF-AD47-A38D-86A6105895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-163286" y="0"/>
            <a:ext cx="12355286" cy="6858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5898745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2">
            <a:extLst>
              <a:ext uri="{FF2B5EF4-FFF2-40B4-BE49-F238E27FC236}">
                <a16:creationId xmlns:a16="http://schemas.microsoft.com/office/drawing/2014/main" id="{53EAD8C5-0192-3F49-B360-D938317959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124" y="-21891"/>
            <a:ext cx="11175123" cy="1041991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Adelle Sans" panose="02000503000000020004" pitchFamily="2" charset="0"/>
              </a:rPr>
              <a:t>Asymmetric Encryption - Types</a:t>
            </a: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4ADE6DD2-E34D-5844-9298-58AF1A10AD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3453884"/>
              </p:ext>
            </p:extLst>
          </p:nvPr>
        </p:nvGraphicFramePr>
        <p:xfrm>
          <a:off x="3131128" y="1246910"/>
          <a:ext cx="6664036" cy="4692227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332018">
                  <a:extLst>
                    <a:ext uri="{9D8B030D-6E8A-4147-A177-3AD203B41FA5}">
                      <a16:colId xmlns:a16="http://schemas.microsoft.com/office/drawing/2014/main" val="2109512897"/>
                    </a:ext>
                  </a:extLst>
                </a:gridCol>
                <a:gridCol w="3332018">
                  <a:extLst>
                    <a:ext uri="{9D8B030D-6E8A-4147-A177-3AD203B41FA5}">
                      <a16:colId xmlns:a16="http://schemas.microsoft.com/office/drawing/2014/main" val="1276365297"/>
                    </a:ext>
                  </a:extLst>
                </a:gridCol>
              </a:tblGrid>
              <a:tr h="83498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Consideration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6887806"/>
                  </a:ext>
                </a:extLst>
              </a:tr>
              <a:tr h="121932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RSA</a:t>
                      </a:r>
                    </a:p>
                    <a:p>
                      <a:pPr algn="ctr"/>
                      <a:r>
                        <a:rPr lang="en-US" dirty="0"/>
                        <a:t>(</a:t>
                      </a:r>
                      <a:r>
                        <a:rPr lang="en-US" dirty="0" err="1"/>
                        <a:t>Rivest</a:t>
                      </a:r>
                      <a:r>
                        <a:rPr lang="en-US" dirty="0"/>
                        <a:t>, Shamir, </a:t>
                      </a:r>
                      <a:r>
                        <a:rPr lang="en-US" dirty="0" err="1"/>
                        <a:t>Adleman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One of the oldest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2971281"/>
                  </a:ext>
                </a:extLst>
              </a:tr>
              <a:tr h="9379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Diffie-Hellman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Old standard</a:t>
                      </a:r>
                    </a:p>
                    <a:p>
                      <a:pPr algn="ctr"/>
                      <a:r>
                        <a:rPr lang="en-US" dirty="0"/>
                        <a:t>Many Variants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4572273"/>
                  </a:ext>
                </a:extLst>
              </a:tr>
              <a:tr h="84998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Digital Signature Algorithm</a:t>
                      </a:r>
                    </a:p>
                    <a:p>
                      <a:pPr algn="ctr"/>
                      <a:r>
                        <a:rPr lang="en-US" dirty="0"/>
                        <a:t>(DSA)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Endorsed by NIST for their Digital Signature Standard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3283451"/>
                  </a:ext>
                </a:extLst>
              </a:tr>
              <a:tr h="84998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EIGamal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Used in GNU Privacy Guard,</a:t>
                      </a:r>
                    </a:p>
                    <a:p>
                      <a:pPr algn="ctr"/>
                      <a:r>
                        <a:rPr lang="en-US" dirty="0"/>
                        <a:t>Pretty Good Privacy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5812125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D111C3C3-E8CB-A847-8C42-6703EC33CE68}"/>
              </a:ext>
            </a:extLst>
          </p:cNvPr>
          <p:cNvSpPr/>
          <p:nvPr/>
        </p:nvSpPr>
        <p:spPr>
          <a:xfrm>
            <a:off x="3131128" y="2050473"/>
            <a:ext cx="3332017" cy="11930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5E1F2D8-0B41-B04C-A3ED-CDE42F58B209}"/>
              </a:ext>
            </a:extLst>
          </p:cNvPr>
          <p:cNvSpPr/>
          <p:nvPr/>
        </p:nvSpPr>
        <p:spPr>
          <a:xfrm>
            <a:off x="6463146" y="2050472"/>
            <a:ext cx="3319474" cy="11930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C7A018-323A-244E-8F66-CD1D0860B9FD}"/>
              </a:ext>
            </a:extLst>
          </p:cNvPr>
          <p:cNvSpPr/>
          <p:nvPr/>
        </p:nvSpPr>
        <p:spPr>
          <a:xfrm>
            <a:off x="3131128" y="3251156"/>
            <a:ext cx="3344557" cy="10419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85290D3-0E3A-8F46-8D82-3CD1EF9BB1E0}"/>
              </a:ext>
            </a:extLst>
          </p:cNvPr>
          <p:cNvSpPr/>
          <p:nvPr/>
        </p:nvSpPr>
        <p:spPr>
          <a:xfrm>
            <a:off x="6475686" y="3251156"/>
            <a:ext cx="3319474" cy="10419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EB4BC67-83FF-0046-9AA5-79619313B314}"/>
              </a:ext>
            </a:extLst>
          </p:cNvPr>
          <p:cNvSpPr/>
          <p:nvPr/>
        </p:nvSpPr>
        <p:spPr>
          <a:xfrm>
            <a:off x="3131128" y="4293147"/>
            <a:ext cx="3332017" cy="7776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59619F4-EAA7-8648-8267-89595C00D07F}"/>
              </a:ext>
            </a:extLst>
          </p:cNvPr>
          <p:cNvSpPr/>
          <p:nvPr/>
        </p:nvSpPr>
        <p:spPr>
          <a:xfrm>
            <a:off x="6475687" y="4293147"/>
            <a:ext cx="3319475" cy="7776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7804C8E-D9CC-7D44-9D9C-DBA8D7B20890}"/>
              </a:ext>
            </a:extLst>
          </p:cNvPr>
          <p:cNvSpPr/>
          <p:nvPr/>
        </p:nvSpPr>
        <p:spPr>
          <a:xfrm>
            <a:off x="3118589" y="5078394"/>
            <a:ext cx="3332017" cy="8607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55CE034-AA74-544E-B62A-DC9911E2CF85}"/>
              </a:ext>
            </a:extLst>
          </p:cNvPr>
          <p:cNvSpPr/>
          <p:nvPr/>
        </p:nvSpPr>
        <p:spPr>
          <a:xfrm>
            <a:off x="6463145" y="5078393"/>
            <a:ext cx="3332017" cy="8607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179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desktop computer monitor sitting on top of a desk&#10;&#10;Description automatically generated">
            <a:extLst>
              <a:ext uri="{FF2B5EF4-FFF2-40B4-BE49-F238E27FC236}">
                <a16:creationId xmlns:a16="http://schemas.microsoft.com/office/drawing/2014/main" id="{974BC115-297D-DE42-B979-347214B9EC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622999" y="1914316"/>
            <a:ext cx="2427559" cy="1942047"/>
          </a:xfrm>
          <a:prstGeom prst="rect">
            <a:avLst/>
          </a:prstGeom>
        </p:spPr>
      </p:pic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8BAC5086-27B2-4E4E-AE3B-A8CF8DC9FE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507124" y="1877763"/>
            <a:ext cx="1978600" cy="1978600"/>
          </a:xfrm>
          <a:prstGeom prst="rect">
            <a:avLst/>
          </a:prstGeom>
        </p:spPr>
      </p:pic>
      <p:pic>
        <p:nvPicPr>
          <p:cNvPr id="14" name="Picture 13" descr="A screen shot of an open computer sitting on top of each other&#10;&#10;Description automatically generated">
            <a:extLst>
              <a:ext uri="{FF2B5EF4-FFF2-40B4-BE49-F238E27FC236}">
                <a16:creationId xmlns:a16="http://schemas.microsoft.com/office/drawing/2014/main" id="{89D243BD-12E8-AA42-B82C-13865DF874C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8927869" y="1856981"/>
            <a:ext cx="1560050" cy="1560050"/>
          </a:xfrm>
          <a:prstGeom prst="rect">
            <a:avLst/>
          </a:prstGeom>
        </p:spPr>
      </p:pic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6E98834F-7B98-6E41-9AB2-02CB46A78C6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9812788" y="2175267"/>
            <a:ext cx="1967089" cy="1967089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DC592E5-FFD0-7148-8FDA-2E524B3E2907}"/>
              </a:ext>
            </a:extLst>
          </p:cNvPr>
          <p:cNvCxnSpPr>
            <a:cxnSpLocks/>
          </p:cNvCxnSpPr>
          <p:nvPr/>
        </p:nvCxnSpPr>
        <p:spPr>
          <a:xfrm>
            <a:off x="1343412" y="5508510"/>
            <a:ext cx="898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6160A8E-B431-A94C-9BE7-6207BC182FF6}"/>
              </a:ext>
            </a:extLst>
          </p:cNvPr>
          <p:cNvCxnSpPr>
            <a:cxnSpLocks/>
          </p:cNvCxnSpPr>
          <p:nvPr/>
        </p:nvCxnSpPr>
        <p:spPr>
          <a:xfrm>
            <a:off x="4351640" y="2848749"/>
            <a:ext cx="3940232" cy="0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itle 2">
            <a:extLst>
              <a:ext uri="{FF2B5EF4-FFF2-40B4-BE49-F238E27FC236}">
                <a16:creationId xmlns:a16="http://schemas.microsoft.com/office/drawing/2014/main" id="{53EAD8C5-0192-3F49-B360-D938317959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124" y="-21891"/>
            <a:ext cx="11175123" cy="1041991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Adelle Sans" panose="02000503000000020004" pitchFamily="2" charset="0"/>
              </a:rPr>
              <a:t>Digital Signatures</a:t>
            </a:r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A841C7D5-DDB1-AD4A-834E-EC490DCD863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8844474" y="5405216"/>
            <a:ext cx="513097" cy="51309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D8D5783-E6AA-A144-8192-3FDD2A21F086}"/>
              </a:ext>
            </a:extLst>
          </p:cNvPr>
          <p:cNvSpPr txBox="1"/>
          <p:nvPr/>
        </p:nvSpPr>
        <p:spPr>
          <a:xfrm>
            <a:off x="1030592" y="1232977"/>
            <a:ext cx="2982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Are you who you say you are?</a:t>
            </a:r>
          </a:p>
        </p:txBody>
      </p:sp>
      <p:pic>
        <p:nvPicPr>
          <p:cNvPr id="27" name="Picture 26" descr="A picture containing shape&#10;&#10;Description automatically generated">
            <a:extLst>
              <a:ext uri="{FF2B5EF4-FFF2-40B4-BE49-F238E27FC236}">
                <a16:creationId xmlns:a16="http://schemas.microsoft.com/office/drawing/2014/main" id="{F897EFF0-04C0-FE42-BE78-5CFAE2EEA93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837473B0-CC2E-450A-ABE3-18F120FF3D39}">
                <a1611:picAttrSrcUrl xmlns:a1611="http://schemas.microsoft.com/office/drawing/2016/11/main" r:id="rId15"/>
              </a:ext>
            </a:extLst>
          </a:blip>
          <a:stretch>
            <a:fillRect/>
          </a:stretch>
        </p:blipFill>
        <p:spPr>
          <a:xfrm>
            <a:off x="9577899" y="5016130"/>
            <a:ext cx="739617" cy="73961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7849401E-CC7C-C241-989A-CAEE6C678121}"/>
              </a:ext>
            </a:extLst>
          </p:cNvPr>
          <p:cNvSpPr txBox="1"/>
          <p:nvPr/>
        </p:nvSpPr>
        <p:spPr>
          <a:xfrm>
            <a:off x="1136813" y="6111493"/>
            <a:ext cx="2076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Public key decrypts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FC6E080-18D3-A64C-A316-433956E79210}"/>
              </a:ext>
            </a:extLst>
          </p:cNvPr>
          <p:cNvSpPr txBox="1"/>
          <p:nvPr/>
        </p:nvSpPr>
        <p:spPr>
          <a:xfrm>
            <a:off x="8229828" y="5981424"/>
            <a:ext cx="1396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Private Key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7CB8E60-DF04-C444-9F26-3E7BF994AB39}"/>
              </a:ext>
            </a:extLst>
          </p:cNvPr>
          <p:cNvCxnSpPr>
            <a:cxnSpLocks/>
          </p:cNvCxnSpPr>
          <p:nvPr/>
        </p:nvCxnSpPr>
        <p:spPr>
          <a:xfrm flipH="1">
            <a:off x="10632354" y="5546096"/>
            <a:ext cx="6774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C18144C3-3877-8643-80E8-F65AD9CF4B81}"/>
              </a:ext>
            </a:extLst>
          </p:cNvPr>
          <p:cNvSpPr txBox="1"/>
          <p:nvPr/>
        </p:nvSpPr>
        <p:spPr>
          <a:xfrm>
            <a:off x="8974380" y="4653831"/>
            <a:ext cx="2076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Hash value</a:t>
            </a:r>
          </a:p>
        </p:txBody>
      </p:sp>
      <p:pic>
        <p:nvPicPr>
          <p:cNvPr id="32" name="Picture 31" descr="A picture containing shape&#10;&#10;Description automatically generated">
            <a:extLst>
              <a:ext uri="{FF2B5EF4-FFF2-40B4-BE49-F238E27FC236}">
                <a16:creationId xmlns:a16="http://schemas.microsoft.com/office/drawing/2014/main" id="{0A11FA03-1067-F54B-B6CC-33630BC1B8B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837473B0-CC2E-450A-ABE3-18F120FF3D39}">
                <a1611:picAttrSrcUrl xmlns:a1611="http://schemas.microsoft.com/office/drawing/2016/11/main" r:id="rId17"/>
              </a:ext>
            </a:extLst>
          </a:blip>
          <a:stretch>
            <a:fillRect/>
          </a:stretch>
        </p:blipFill>
        <p:spPr>
          <a:xfrm>
            <a:off x="220723" y="4562612"/>
            <a:ext cx="1345632" cy="1345632"/>
          </a:xfrm>
          <a:prstGeom prst="rect">
            <a:avLst/>
          </a:prstGeom>
        </p:spPr>
      </p:pic>
      <p:pic>
        <p:nvPicPr>
          <p:cNvPr id="35" name="Picture 34" descr="A picture containing shape&#10;&#10;Description automatically generated">
            <a:extLst>
              <a:ext uri="{FF2B5EF4-FFF2-40B4-BE49-F238E27FC236}">
                <a16:creationId xmlns:a16="http://schemas.microsoft.com/office/drawing/2014/main" id="{C42CF67D-3B2C-ED4C-90F8-25FD00CE73E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837473B0-CC2E-450A-ABE3-18F120FF3D39}">
                <a1611:picAttrSrcUrl xmlns:a1611="http://schemas.microsoft.com/office/drawing/2016/11/main" r:id="rId19"/>
              </a:ext>
            </a:extLst>
          </a:blip>
          <a:stretch>
            <a:fillRect/>
          </a:stretch>
        </p:blipFill>
        <p:spPr>
          <a:xfrm>
            <a:off x="8844474" y="4657713"/>
            <a:ext cx="576722" cy="576722"/>
          </a:xfrm>
          <a:prstGeom prst="rect">
            <a:avLst/>
          </a:prstGeom>
        </p:spPr>
      </p:pic>
      <p:pic>
        <p:nvPicPr>
          <p:cNvPr id="36" name="Picture 35" descr="A picture containing shape&#10;&#10;Description automatically generated">
            <a:extLst>
              <a:ext uri="{FF2B5EF4-FFF2-40B4-BE49-F238E27FC236}">
                <a16:creationId xmlns:a16="http://schemas.microsoft.com/office/drawing/2014/main" id="{5165ACAB-4D9E-FC4E-84B8-08998495732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837473B0-CC2E-450A-ABE3-18F120FF3D39}">
                <a1611:picAttrSrcUrl xmlns:a1611="http://schemas.microsoft.com/office/drawing/2016/11/main" r:id="rId15"/>
              </a:ext>
            </a:extLst>
          </a:blip>
          <a:stretch>
            <a:fillRect/>
          </a:stretch>
        </p:blipFill>
        <p:spPr>
          <a:xfrm>
            <a:off x="2175094" y="5009460"/>
            <a:ext cx="1040786" cy="1040786"/>
          </a:xfrm>
          <a:prstGeom prst="rect">
            <a:avLst/>
          </a:prstGeom>
        </p:spPr>
      </p:pic>
      <p:pic>
        <p:nvPicPr>
          <p:cNvPr id="37" name="Picture 36" descr="A picture containing shape&#10;&#10;Description automatically generated">
            <a:extLst>
              <a:ext uri="{FF2B5EF4-FFF2-40B4-BE49-F238E27FC236}">
                <a16:creationId xmlns:a16="http://schemas.microsoft.com/office/drawing/2014/main" id="{677BA945-2EAB-4043-8827-861843ECE3D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837473B0-CC2E-450A-ABE3-18F120FF3D39}">
                <a1611:picAttrSrcUrl xmlns:a1611="http://schemas.microsoft.com/office/drawing/2016/11/main" r:id="rId19"/>
              </a:ext>
            </a:extLst>
          </a:blip>
          <a:stretch>
            <a:fillRect/>
          </a:stretch>
        </p:blipFill>
        <p:spPr>
          <a:xfrm>
            <a:off x="2481051" y="5250978"/>
            <a:ext cx="853292" cy="853292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60448FBA-F37C-0A4A-8B26-1045C3B23D1C}"/>
              </a:ext>
            </a:extLst>
          </p:cNvPr>
          <p:cNvSpPr txBox="1"/>
          <p:nvPr/>
        </p:nvSpPr>
        <p:spPr>
          <a:xfrm>
            <a:off x="10095377" y="5050762"/>
            <a:ext cx="2076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Hashing Algorithm</a:t>
            </a:r>
          </a:p>
        </p:txBody>
      </p:sp>
      <p:pic>
        <p:nvPicPr>
          <p:cNvPr id="39" name="Picture 38" descr="A picture containing shape&#10;&#10;Description automatically generated">
            <a:extLst>
              <a:ext uri="{FF2B5EF4-FFF2-40B4-BE49-F238E27FC236}">
                <a16:creationId xmlns:a16="http://schemas.microsoft.com/office/drawing/2014/main" id="{23D835E6-6C59-C449-B374-FC5B9EA575F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837473B0-CC2E-450A-ABE3-18F120FF3D39}">
                <a1611:picAttrSrcUrl xmlns:a1611="http://schemas.microsoft.com/office/drawing/2016/11/main" r:id="rId17"/>
              </a:ext>
            </a:extLst>
          </a:blip>
          <a:stretch>
            <a:fillRect/>
          </a:stretch>
        </p:blipFill>
        <p:spPr>
          <a:xfrm>
            <a:off x="7991182" y="1944333"/>
            <a:ext cx="853292" cy="853292"/>
          </a:xfrm>
          <a:prstGeom prst="rect">
            <a:avLst/>
          </a:prstGeom>
        </p:spPr>
      </p:pic>
      <p:pic>
        <p:nvPicPr>
          <p:cNvPr id="40" name="Picture 39" descr="A picture containing shape&#10;&#10;Description automatically generated">
            <a:extLst>
              <a:ext uri="{FF2B5EF4-FFF2-40B4-BE49-F238E27FC236}">
                <a16:creationId xmlns:a16="http://schemas.microsoft.com/office/drawing/2014/main" id="{552E6120-84DC-2342-80F6-BD6B9B2927E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837473B0-CC2E-450A-ABE3-18F120FF3D39}">
                <a1611:picAttrSrcUrl xmlns:a1611="http://schemas.microsoft.com/office/drawing/2016/11/main" r:id="rId15"/>
              </a:ext>
            </a:extLst>
          </a:blip>
          <a:stretch>
            <a:fillRect/>
          </a:stretch>
        </p:blipFill>
        <p:spPr>
          <a:xfrm>
            <a:off x="8558059" y="4245753"/>
            <a:ext cx="739617" cy="739617"/>
          </a:xfrm>
          <a:prstGeom prst="rect">
            <a:avLst/>
          </a:prstGeom>
        </p:spPr>
      </p:pic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495E6CE-17D7-D644-A878-D5C3EF3851B8}"/>
              </a:ext>
            </a:extLst>
          </p:cNvPr>
          <p:cNvCxnSpPr>
            <a:cxnSpLocks/>
          </p:cNvCxnSpPr>
          <p:nvPr/>
        </p:nvCxnSpPr>
        <p:spPr>
          <a:xfrm flipH="1" flipV="1">
            <a:off x="8736191" y="5189362"/>
            <a:ext cx="11577" cy="4614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2" name="Picture 41" descr="A picture containing shape&#10;&#10;Description automatically generated">
            <a:extLst>
              <a:ext uri="{FF2B5EF4-FFF2-40B4-BE49-F238E27FC236}">
                <a16:creationId xmlns:a16="http://schemas.microsoft.com/office/drawing/2014/main" id="{0C297CA4-0B31-D949-83B4-201CB8FE24A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837473B0-CC2E-450A-ABE3-18F120FF3D39}">
                <a1611:picAttrSrcUrl xmlns:a1611="http://schemas.microsoft.com/office/drawing/2016/11/main" r:id="rId19"/>
              </a:ext>
            </a:extLst>
          </a:blip>
          <a:stretch>
            <a:fillRect/>
          </a:stretch>
        </p:blipFill>
        <p:spPr>
          <a:xfrm>
            <a:off x="8364187" y="2428114"/>
            <a:ext cx="576722" cy="576722"/>
          </a:xfrm>
          <a:prstGeom prst="rect">
            <a:avLst/>
          </a:prstGeom>
        </p:spPr>
      </p:pic>
      <p:pic>
        <p:nvPicPr>
          <p:cNvPr id="43" name="Picture 42" descr="A picture containing shape&#10;&#10;Description automatically generated">
            <a:extLst>
              <a:ext uri="{FF2B5EF4-FFF2-40B4-BE49-F238E27FC236}">
                <a16:creationId xmlns:a16="http://schemas.microsoft.com/office/drawing/2014/main" id="{7A12A5EE-3DC4-7C43-83EB-33B59135A70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837473B0-CC2E-450A-ABE3-18F120FF3D39}">
                <a1611:picAttrSrcUrl xmlns:a1611="http://schemas.microsoft.com/office/drawing/2016/11/main" r:id="rId15"/>
              </a:ext>
            </a:extLst>
          </a:blip>
          <a:stretch>
            <a:fillRect/>
          </a:stretch>
        </p:blipFill>
        <p:spPr>
          <a:xfrm>
            <a:off x="8077772" y="2016154"/>
            <a:ext cx="739617" cy="739617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76EFF06C-EA1E-CB4F-B17D-7E283698D07E}"/>
              </a:ext>
            </a:extLst>
          </p:cNvPr>
          <p:cNvSpPr txBox="1"/>
          <p:nvPr/>
        </p:nvSpPr>
        <p:spPr>
          <a:xfrm>
            <a:off x="674301" y="6104270"/>
            <a:ext cx="3136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Reveals the hash value</a:t>
            </a:r>
          </a:p>
        </p:txBody>
      </p:sp>
      <p:pic>
        <p:nvPicPr>
          <p:cNvPr id="45" name="Picture 44" descr="Shape, logo, arrow&#10;&#10;Description automatically generated">
            <a:extLst>
              <a:ext uri="{FF2B5EF4-FFF2-40B4-BE49-F238E27FC236}">
                <a16:creationId xmlns:a16="http://schemas.microsoft.com/office/drawing/2014/main" id="{B35F2639-0F4C-E842-8081-B14CC65B342C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837473B0-CC2E-450A-ABE3-18F120FF3D39}">
                <a1611:picAttrSrcUrl xmlns:a1611="http://schemas.microsoft.com/office/drawing/2016/11/main" r:id="rId21"/>
              </a:ext>
            </a:extLst>
          </a:blip>
          <a:stretch>
            <a:fillRect/>
          </a:stretch>
        </p:blipFill>
        <p:spPr>
          <a:xfrm>
            <a:off x="10712655" y="2385962"/>
            <a:ext cx="1320365" cy="1320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631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6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8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8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8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9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95 0.00301 L -0.33346 0.00232 " pathEditMode="relative" rAng="0" ptsTypes="AA">
                                      <p:cBhvr>
                                        <p:cTn id="111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576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-4.81481E-6 L -0.36511 -4.81481E-6 " pathEditMode="relative" rAng="0" ptsTypes="AA">
                                      <p:cBhvr>
                                        <p:cTn id="128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255" y="0"/>
                                    </p:animMotion>
                                  </p:childTnLst>
                                </p:cTn>
                              </p:par>
                              <p:par>
                                <p:cTn id="12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3.33333E-6 L -0.34831 -0.00139 " pathEditMode="relative" rAng="0" ptsTypes="AA">
                                      <p:cBhvr>
                                        <p:cTn id="130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422" y="-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3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6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7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31" grpId="0"/>
      <p:bldP spid="31" grpId="1"/>
      <p:bldP spid="33" grpId="0"/>
      <p:bldP spid="33" grpId="1"/>
      <p:bldP spid="30" grpId="0"/>
      <p:bldP spid="30" grpId="1"/>
      <p:bldP spid="38" grpId="0"/>
      <p:bldP spid="38" grpId="1"/>
      <p:bldP spid="38" grpId="2"/>
      <p:bldP spid="4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desktop computer monitor sitting on top of a desk&#10;&#10;Description automatically generated">
            <a:extLst>
              <a:ext uri="{FF2B5EF4-FFF2-40B4-BE49-F238E27FC236}">
                <a16:creationId xmlns:a16="http://schemas.microsoft.com/office/drawing/2014/main" id="{974BC115-297D-DE42-B979-347214B9EC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322314" y="1319697"/>
            <a:ext cx="1716608" cy="1373286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E929FFE-3A83-F744-8BCB-19EC1A2EF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Adelle Sans" panose="02000503000000020004" pitchFamily="2" charset="0"/>
              </a:rPr>
              <a:t>Cipher Suite</a:t>
            </a:r>
          </a:p>
        </p:txBody>
      </p: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8BAC5086-27B2-4E4E-AE3B-A8CF8DC9FE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759113" y="1458243"/>
            <a:ext cx="1373286" cy="1373286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DC592E5-FFD0-7148-8FDA-2E524B3E2907}"/>
              </a:ext>
            </a:extLst>
          </p:cNvPr>
          <p:cNvCxnSpPr/>
          <p:nvPr/>
        </p:nvCxnSpPr>
        <p:spPr>
          <a:xfrm>
            <a:off x="3588327" y="2202873"/>
            <a:ext cx="56388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6160A8E-B431-A94C-9BE7-6207BC182FF6}"/>
              </a:ext>
            </a:extLst>
          </p:cNvPr>
          <p:cNvCxnSpPr/>
          <p:nvPr/>
        </p:nvCxnSpPr>
        <p:spPr>
          <a:xfrm>
            <a:off x="3588327" y="1680060"/>
            <a:ext cx="5638800" cy="0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A16496E-CBDD-634F-84CA-6C67401953B8}"/>
              </a:ext>
            </a:extLst>
          </p:cNvPr>
          <p:cNvSpPr txBox="1"/>
          <p:nvPr/>
        </p:nvSpPr>
        <p:spPr>
          <a:xfrm>
            <a:off x="4892228" y="1747477"/>
            <a:ext cx="3227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Agree on a common cipher suite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9380E94-8921-234A-9D63-D8787FD55950}"/>
              </a:ext>
            </a:extLst>
          </p:cNvPr>
          <p:cNvSpPr txBox="1"/>
          <p:nvPr/>
        </p:nvSpPr>
        <p:spPr>
          <a:xfrm>
            <a:off x="2499445" y="2717974"/>
            <a:ext cx="78165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delle Sans Sb" panose="02000503000000020004" pitchFamily="2" charset="0"/>
              </a:rPr>
              <a:t>TLS_DHE_RSA_WITH_AES_256_GCM_SHA384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DA37FFA-917F-0548-8E64-387DCA9D87EA}"/>
              </a:ext>
            </a:extLst>
          </p:cNvPr>
          <p:cNvSpPr txBox="1"/>
          <p:nvPr/>
        </p:nvSpPr>
        <p:spPr>
          <a:xfrm>
            <a:off x="483698" y="4266514"/>
            <a:ext cx="2442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Transport Layer Security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09E6956-7679-5D45-A0DE-352216CD6FEC}"/>
              </a:ext>
            </a:extLst>
          </p:cNvPr>
          <p:cNvCxnSpPr>
            <a:cxnSpLocks/>
            <a:endCxn id="23" idx="0"/>
          </p:cNvCxnSpPr>
          <p:nvPr/>
        </p:nvCxnSpPr>
        <p:spPr>
          <a:xfrm flipH="1">
            <a:off x="1705091" y="3167205"/>
            <a:ext cx="897080" cy="1099309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2900BFB0-0216-9648-9E73-49063776AC96}"/>
              </a:ext>
            </a:extLst>
          </p:cNvPr>
          <p:cNvSpPr txBox="1"/>
          <p:nvPr/>
        </p:nvSpPr>
        <p:spPr>
          <a:xfrm>
            <a:off x="1445756" y="5168971"/>
            <a:ext cx="2436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Key Exchange Algorithm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FC70B3A-6527-654D-B093-A20CEFD0B2E7}"/>
              </a:ext>
            </a:extLst>
          </p:cNvPr>
          <p:cNvCxnSpPr>
            <a:cxnSpLocks/>
          </p:cNvCxnSpPr>
          <p:nvPr/>
        </p:nvCxnSpPr>
        <p:spPr>
          <a:xfrm flipH="1">
            <a:off x="2783710" y="3222899"/>
            <a:ext cx="985348" cy="1946072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8CFBD951-19D8-514F-8EE1-A07799FBE55B}"/>
              </a:ext>
            </a:extLst>
          </p:cNvPr>
          <p:cNvSpPr txBox="1"/>
          <p:nvPr/>
        </p:nvSpPr>
        <p:spPr>
          <a:xfrm>
            <a:off x="3267337" y="4640821"/>
            <a:ext cx="4192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Authentication/Digital Signature Algorithm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28F2B25F-54E0-CC45-B78A-5FB6F0433793}"/>
              </a:ext>
            </a:extLst>
          </p:cNvPr>
          <p:cNvCxnSpPr>
            <a:cxnSpLocks/>
          </p:cNvCxnSpPr>
          <p:nvPr/>
        </p:nvCxnSpPr>
        <p:spPr>
          <a:xfrm>
            <a:off x="4678373" y="3253935"/>
            <a:ext cx="423094" cy="1394504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4D924341-8CFB-A744-9F0B-DC76F047B038}"/>
              </a:ext>
            </a:extLst>
          </p:cNvPr>
          <p:cNvCxnSpPr>
            <a:cxnSpLocks/>
          </p:cNvCxnSpPr>
          <p:nvPr/>
        </p:nvCxnSpPr>
        <p:spPr>
          <a:xfrm>
            <a:off x="6773639" y="3167205"/>
            <a:ext cx="819860" cy="2010071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EFE9A0CF-B494-5549-BBAF-0E48E8C6B2C3}"/>
              </a:ext>
            </a:extLst>
          </p:cNvPr>
          <p:cNvSpPr txBox="1"/>
          <p:nvPr/>
        </p:nvSpPr>
        <p:spPr>
          <a:xfrm>
            <a:off x="5846530" y="5282342"/>
            <a:ext cx="3304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Symmetric Encryption Algorithm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8B228C5-DCED-C44F-8AB2-61A8481A81B5}"/>
              </a:ext>
            </a:extLst>
          </p:cNvPr>
          <p:cNvSpPr txBox="1"/>
          <p:nvPr/>
        </p:nvSpPr>
        <p:spPr>
          <a:xfrm>
            <a:off x="8765872" y="4506022"/>
            <a:ext cx="344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Message Authentication Algorithm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C2E3FAC-95E1-F54B-93EE-C7B863314C26}"/>
              </a:ext>
            </a:extLst>
          </p:cNvPr>
          <p:cNvCxnSpPr>
            <a:cxnSpLocks/>
          </p:cNvCxnSpPr>
          <p:nvPr/>
        </p:nvCxnSpPr>
        <p:spPr>
          <a:xfrm>
            <a:off x="9198459" y="3189282"/>
            <a:ext cx="984584" cy="1273267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3E5C6C8-25E3-D54C-B9CA-B7C9EF65C160}"/>
              </a:ext>
            </a:extLst>
          </p:cNvPr>
          <p:cNvCxnSpPr>
            <a:cxnSpLocks/>
          </p:cNvCxnSpPr>
          <p:nvPr/>
        </p:nvCxnSpPr>
        <p:spPr>
          <a:xfrm flipH="1">
            <a:off x="8160327" y="3429000"/>
            <a:ext cx="148970" cy="727364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046BA6EC-E04B-E34C-8435-F5A4530B3E68}"/>
              </a:ext>
            </a:extLst>
          </p:cNvPr>
          <p:cNvSpPr txBox="1"/>
          <p:nvPr/>
        </p:nvSpPr>
        <p:spPr>
          <a:xfrm>
            <a:off x="7402983" y="4211691"/>
            <a:ext cx="1985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Mode of Operation</a:t>
            </a:r>
          </a:p>
        </p:txBody>
      </p:sp>
      <p:pic>
        <p:nvPicPr>
          <p:cNvPr id="37" name="Content Placeholder 4" descr="A picture containing table, indoor, sitting, small&#10;&#10;Description automatically generated">
            <a:extLst>
              <a:ext uri="{FF2B5EF4-FFF2-40B4-BE49-F238E27FC236}">
                <a16:creationId xmlns:a16="http://schemas.microsoft.com/office/drawing/2014/main" id="{3455533F-E2C8-DD4E-9917-3F7EF0A948D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9428544" y="1066150"/>
            <a:ext cx="1716608" cy="1716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598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8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3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4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8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5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8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6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8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8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2" grpId="0"/>
      <p:bldP spid="23" grpId="0"/>
      <p:bldP spid="27" grpId="0"/>
      <p:bldP spid="31" grpId="0"/>
      <p:bldP spid="42" grpId="0"/>
      <p:bldP spid="45" grpId="0"/>
      <p:bldP spid="3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E929FFE-3A83-F744-8BCB-19EC1A2EF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Adelle Sans" panose="02000503000000020004" pitchFamily="2" charset="0"/>
              </a:rPr>
              <a:t>Symmetric Encryption</a:t>
            </a:r>
          </a:p>
        </p:txBody>
      </p:sp>
      <p:pic>
        <p:nvPicPr>
          <p:cNvPr id="4" name="Picture 3" descr="A picture containing shape&#10;&#10;Description automatically generated">
            <a:extLst>
              <a:ext uri="{FF2B5EF4-FFF2-40B4-BE49-F238E27FC236}">
                <a16:creationId xmlns:a16="http://schemas.microsoft.com/office/drawing/2014/main" id="{530CDE4C-BCF6-7143-B7E9-2BE4007574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4856629" y="1524329"/>
            <a:ext cx="1683327" cy="1683327"/>
          </a:xfrm>
          <a:prstGeom prst="rect">
            <a:avLst/>
          </a:prstGeom>
        </p:spPr>
      </p:pic>
      <p:pic>
        <p:nvPicPr>
          <p:cNvPr id="9" name="Picture 8" descr="A picture containing shape&#10;&#10;Description automatically generated">
            <a:extLst>
              <a:ext uri="{FF2B5EF4-FFF2-40B4-BE49-F238E27FC236}">
                <a16:creationId xmlns:a16="http://schemas.microsoft.com/office/drawing/2014/main" id="{2F6A27AA-7CC7-7747-BF19-8C134D9B20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8063425" y="2322680"/>
            <a:ext cx="1062182" cy="1062182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E2EF6618-B37D-7A4C-805C-4CFF3ADDC76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1456412" y="1755661"/>
            <a:ext cx="1284386" cy="128438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A36C25D-BB28-6E4C-9999-3AEF723CB063}"/>
              </a:ext>
            </a:extLst>
          </p:cNvPr>
          <p:cNvSpPr txBox="1"/>
          <p:nvPr/>
        </p:nvSpPr>
        <p:spPr>
          <a:xfrm>
            <a:off x="2052020" y="1272214"/>
            <a:ext cx="716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delle Sans" panose="02000503000000020004" pitchFamily="2" charset="0"/>
              </a:rPr>
              <a:t>Key 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EAD3132-61DD-044E-B0BE-C6928D5C7035}"/>
              </a:ext>
            </a:extLst>
          </p:cNvPr>
          <p:cNvSpPr txBox="1"/>
          <p:nvPr/>
        </p:nvSpPr>
        <p:spPr>
          <a:xfrm>
            <a:off x="5091846" y="1028818"/>
            <a:ext cx="1119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delle Sans" panose="02000503000000020004" pitchFamily="2" charset="0"/>
              </a:rPr>
              <a:t>Plaintext</a:t>
            </a:r>
          </a:p>
        </p:txBody>
      </p:sp>
      <p:pic>
        <p:nvPicPr>
          <p:cNvPr id="23" name="Picture 22" descr="A picture containing shape&#10;&#10;Description automatically generated">
            <a:extLst>
              <a:ext uri="{FF2B5EF4-FFF2-40B4-BE49-F238E27FC236}">
                <a16:creationId xmlns:a16="http://schemas.microsoft.com/office/drawing/2014/main" id="{1C346719-DB7B-034A-A101-5AE7F9784D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8283944" y="1524329"/>
            <a:ext cx="1683327" cy="168332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CE59586B-D61F-3A45-AB45-2C3011F12A17}"/>
              </a:ext>
            </a:extLst>
          </p:cNvPr>
          <p:cNvSpPr txBox="1"/>
          <p:nvPr/>
        </p:nvSpPr>
        <p:spPr>
          <a:xfrm>
            <a:off x="8526459" y="1087548"/>
            <a:ext cx="1298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delle Sans" panose="02000503000000020004" pitchFamily="2" charset="0"/>
              </a:rPr>
              <a:t>Ciphertext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27DB247-5A86-C543-94C8-7537854C902D}"/>
              </a:ext>
            </a:extLst>
          </p:cNvPr>
          <p:cNvCxnSpPr>
            <a:cxnSpLocks/>
            <a:stCxn id="4" idx="1"/>
          </p:cNvCxnSpPr>
          <p:nvPr/>
        </p:nvCxnSpPr>
        <p:spPr>
          <a:xfrm flipH="1">
            <a:off x="3200400" y="2365993"/>
            <a:ext cx="1656229" cy="0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E16176D-9D8D-7847-9774-1BD456522A04}"/>
              </a:ext>
            </a:extLst>
          </p:cNvPr>
          <p:cNvCxnSpPr>
            <a:cxnSpLocks/>
          </p:cNvCxnSpPr>
          <p:nvPr/>
        </p:nvCxnSpPr>
        <p:spPr>
          <a:xfrm flipH="1">
            <a:off x="6539956" y="2305691"/>
            <a:ext cx="1656229" cy="0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0" name="Picture 29" descr="A picture containing shape&#10;&#10;Description automatically generated">
            <a:extLst>
              <a:ext uri="{FF2B5EF4-FFF2-40B4-BE49-F238E27FC236}">
                <a16:creationId xmlns:a16="http://schemas.microsoft.com/office/drawing/2014/main" id="{E996CA3F-FB86-D243-8E60-9255916D94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4925980" y="3961737"/>
            <a:ext cx="1683327" cy="1683327"/>
          </a:xfrm>
          <a:prstGeom prst="rect">
            <a:avLst/>
          </a:prstGeom>
        </p:spPr>
      </p:pic>
      <p:pic>
        <p:nvPicPr>
          <p:cNvPr id="31" name="Picture 30" descr="A picture containing shape&#10;&#10;Description automatically generated">
            <a:extLst>
              <a:ext uri="{FF2B5EF4-FFF2-40B4-BE49-F238E27FC236}">
                <a16:creationId xmlns:a16="http://schemas.microsoft.com/office/drawing/2014/main" id="{0561414D-3B6A-BC46-B37A-902CBB7F4F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4705461" y="4831873"/>
            <a:ext cx="1062182" cy="1062182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FAD3349A-8703-834B-BA99-FB8513E4AFD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1457959" y="4133791"/>
            <a:ext cx="1284386" cy="1284386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2FA752C3-1232-2A42-8BBE-FFF75743CE5D}"/>
              </a:ext>
            </a:extLst>
          </p:cNvPr>
          <p:cNvSpPr txBox="1"/>
          <p:nvPr/>
        </p:nvSpPr>
        <p:spPr>
          <a:xfrm>
            <a:off x="2053567" y="3650344"/>
            <a:ext cx="716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delle Sans" panose="02000503000000020004" pitchFamily="2" charset="0"/>
              </a:rPr>
              <a:t>Key 1</a:t>
            </a:r>
          </a:p>
        </p:txBody>
      </p:sp>
      <p:pic>
        <p:nvPicPr>
          <p:cNvPr id="34" name="Picture 33" descr="A picture containing shape&#10;&#10;Description automatically generated">
            <a:extLst>
              <a:ext uri="{FF2B5EF4-FFF2-40B4-BE49-F238E27FC236}">
                <a16:creationId xmlns:a16="http://schemas.microsoft.com/office/drawing/2014/main" id="{AE8AD41C-20E9-8A48-9C39-C8543E7770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8266621" y="3977438"/>
            <a:ext cx="1683327" cy="1683327"/>
          </a:xfrm>
          <a:prstGeom prst="rect">
            <a:avLst/>
          </a:prstGeom>
        </p:spPr>
      </p:pic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4095E6B-26C9-8F4E-9E20-71AACE1BB5A6}"/>
              </a:ext>
            </a:extLst>
          </p:cNvPr>
          <p:cNvCxnSpPr>
            <a:cxnSpLocks/>
            <a:stCxn id="30" idx="1"/>
          </p:cNvCxnSpPr>
          <p:nvPr/>
        </p:nvCxnSpPr>
        <p:spPr>
          <a:xfrm flipH="1">
            <a:off x="3269751" y="4803401"/>
            <a:ext cx="1656229" cy="0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6A629B62-9ABB-7442-9204-AF9A98D7C42D}"/>
              </a:ext>
            </a:extLst>
          </p:cNvPr>
          <p:cNvCxnSpPr>
            <a:cxnSpLocks/>
          </p:cNvCxnSpPr>
          <p:nvPr/>
        </p:nvCxnSpPr>
        <p:spPr>
          <a:xfrm flipH="1">
            <a:off x="6539955" y="4676673"/>
            <a:ext cx="1656229" cy="0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A593184A-8664-CF46-8269-834F12759FFA}"/>
              </a:ext>
            </a:extLst>
          </p:cNvPr>
          <p:cNvSpPr txBox="1"/>
          <p:nvPr/>
        </p:nvSpPr>
        <p:spPr>
          <a:xfrm>
            <a:off x="5091846" y="3429000"/>
            <a:ext cx="1298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delle Sans" panose="02000503000000020004" pitchFamily="2" charset="0"/>
              </a:rPr>
              <a:t>Ciphertext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FC86B27-F3CB-3B40-92C7-309E69118F5F}"/>
              </a:ext>
            </a:extLst>
          </p:cNvPr>
          <p:cNvSpPr txBox="1"/>
          <p:nvPr/>
        </p:nvSpPr>
        <p:spPr>
          <a:xfrm>
            <a:off x="8526459" y="3527219"/>
            <a:ext cx="1119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delle Sans" panose="02000503000000020004" pitchFamily="2" charset="0"/>
              </a:rPr>
              <a:t>Plaintext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F1A7333-DF5C-B14F-B6CE-91126755FBB4}"/>
              </a:ext>
            </a:extLst>
          </p:cNvPr>
          <p:cNvSpPr txBox="1"/>
          <p:nvPr/>
        </p:nvSpPr>
        <p:spPr>
          <a:xfrm>
            <a:off x="4097865" y="1822744"/>
            <a:ext cx="33650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delle Sans" panose="02000503000000020004" pitchFamily="2" charset="0"/>
              </a:rPr>
              <a:t>Encryption/Decryption</a:t>
            </a:r>
          </a:p>
        </p:txBody>
      </p:sp>
    </p:spTree>
    <p:extLst>
      <p:ext uri="{BB962C8B-B14F-4D97-AF65-F5344CB8AC3E}">
        <p14:creationId xmlns:p14="http://schemas.microsoft.com/office/powerpoint/2010/main" val="1837959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2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6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6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8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8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8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8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041 -0.00463 L 0.29153 0.14398 " pathEditMode="relative" ptsTypes="AA">
                                      <p:cBhvr>
                                        <p:cTn id="135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39" dur="2000" fill="hold"/>
                                        <p:tgtEl>
                                          <p:spTgt spid="1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4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0" grpId="1"/>
      <p:bldP spid="22" grpId="0"/>
      <p:bldP spid="22" grpId="1"/>
      <p:bldP spid="24" grpId="0"/>
      <p:bldP spid="24" grpId="1"/>
      <p:bldP spid="33" grpId="0"/>
      <p:bldP spid="33" grpId="1"/>
      <p:bldP spid="37" grpId="0"/>
      <p:bldP spid="37" grpId="1"/>
      <p:bldP spid="38" grpId="0"/>
      <p:bldP spid="38" grpId="1"/>
      <p:bldP spid="3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desktop computer monitor sitting on top of a desk&#10;&#10;Description automatically generated">
            <a:extLst>
              <a:ext uri="{FF2B5EF4-FFF2-40B4-BE49-F238E27FC236}">
                <a16:creationId xmlns:a16="http://schemas.microsoft.com/office/drawing/2014/main" id="{974BC115-297D-DE42-B979-347214B9EC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622999" y="2578546"/>
            <a:ext cx="2427559" cy="1942047"/>
          </a:xfrm>
          <a:prstGeom prst="rect">
            <a:avLst/>
          </a:prstGeom>
        </p:spPr>
      </p:pic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8BAC5086-27B2-4E4E-AE3B-A8CF8DC9FE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507124" y="2541993"/>
            <a:ext cx="1978600" cy="1978600"/>
          </a:xfrm>
          <a:prstGeom prst="rect">
            <a:avLst/>
          </a:prstGeom>
        </p:spPr>
      </p:pic>
      <p:pic>
        <p:nvPicPr>
          <p:cNvPr id="14" name="Picture 13" descr="A screen shot of an open computer sitting on top of each other&#10;&#10;Description automatically generated">
            <a:extLst>
              <a:ext uri="{FF2B5EF4-FFF2-40B4-BE49-F238E27FC236}">
                <a16:creationId xmlns:a16="http://schemas.microsoft.com/office/drawing/2014/main" id="{89D243BD-12E8-AA42-B82C-13865DF874C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8927869" y="2521211"/>
            <a:ext cx="1560050" cy="1560050"/>
          </a:xfrm>
          <a:prstGeom prst="rect">
            <a:avLst/>
          </a:prstGeom>
        </p:spPr>
      </p:pic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6E98834F-7B98-6E41-9AB2-02CB46A78C6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9812788" y="2839497"/>
            <a:ext cx="1967089" cy="1967089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DC592E5-FFD0-7148-8FDA-2E524B3E2907}"/>
              </a:ext>
            </a:extLst>
          </p:cNvPr>
          <p:cNvCxnSpPr>
            <a:cxnSpLocks/>
          </p:cNvCxnSpPr>
          <p:nvPr/>
        </p:nvCxnSpPr>
        <p:spPr>
          <a:xfrm>
            <a:off x="4447524" y="3781477"/>
            <a:ext cx="39402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6160A8E-B431-A94C-9BE7-6207BC182FF6}"/>
              </a:ext>
            </a:extLst>
          </p:cNvPr>
          <p:cNvCxnSpPr>
            <a:cxnSpLocks/>
          </p:cNvCxnSpPr>
          <p:nvPr/>
        </p:nvCxnSpPr>
        <p:spPr>
          <a:xfrm>
            <a:off x="4447524" y="3001977"/>
            <a:ext cx="3940232" cy="0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itle 2">
            <a:extLst>
              <a:ext uri="{FF2B5EF4-FFF2-40B4-BE49-F238E27FC236}">
                <a16:creationId xmlns:a16="http://schemas.microsoft.com/office/drawing/2014/main" id="{53EAD8C5-0192-3F49-B360-D938317959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124" y="-21891"/>
            <a:ext cx="11175123" cy="1041991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Adelle Sans" panose="02000503000000020004" pitchFamily="2" charset="0"/>
              </a:rPr>
              <a:t>Symmetric Encryption Considerations</a:t>
            </a:r>
          </a:p>
        </p:txBody>
      </p:sp>
      <p:pic>
        <p:nvPicPr>
          <p:cNvPr id="8" name="Picture 7" descr="Background pattern&#10;&#10;Description automatically generated">
            <a:extLst>
              <a:ext uri="{FF2B5EF4-FFF2-40B4-BE49-F238E27FC236}">
                <a16:creationId xmlns:a16="http://schemas.microsoft.com/office/drawing/2014/main" id="{247A02BC-BC06-1745-8F4B-26E3E7380DE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5137071" y="945505"/>
            <a:ext cx="2225964" cy="1968587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A419F01C-FF8B-FF4B-AC6C-BDC662FF353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  <a:ext uri="{837473B0-CC2E-450A-ABE3-18F120FF3D39}">
                <a1611:picAttrSrcUrl xmlns:a1611="http://schemas.microsoft.com/office/drawing/2016/11/main" r:id="rId15"/>
              </a:ext>
            </a:extLst>
          </a:blip>
          <a:stretch>
            <a:fillRect/>
          </a:stretch>
        </p:blipFill>
        <p:spPr>
          <a:xfrm>
            <a:off x="2317213" y="4433684"/>
            <a:ext cx="1284386" cy="1284386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ABAA67E2-5B44-834A-8928-8E6E0C3C920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  <a:ext uri="{837473B0-CC2E-450A-ABE3-18F120FF3D39}">
                <a1611:picAttrSrcUrl xmlns:a1611="http://schemas.microsoft.com/office/drawing/2016/11/main" r:id="rId15"/>
              </a:ext>
            </a:extLst>
          </a:blip>
          <a:stretch>
            <a:fillRect/>
          </a:stretch>
        </p:blipFill>
        <p:spPr>
          <a:xfrm>
            <a:off x="9413780" y="4616272"/>
            <a:ext cx="1284386" cy="1284386"/>
          </a:xfrm>
          <a:prstGeom prst="rect">
            <a:avLst/>
          </a:prstGeom>
        </p:spPr>
      </p:pic>
      <p:pic>
        <p:nvPicPr>
          <p:cNvPr id="30" name="Picture 29" descr="A picture containing computer, computer&#10;&#10;Description automatically generated">
            <a:extLst>
              <a:ext uri="{FF2B5EF4-FFF2-40B4-BE49-F238E27FC236}">
                <a16:creationId xmlns:a16="http://schemas.microsoft.com/office/drawing/2014/main" id="{04769D0C-68C7-4247-9C1E-066A3C3C09F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411688" y="4805055"/>
            <a:ext cx="1625600" cy="1625600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CDBA4279-62F5-2944-98FF-03F2FAAD747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  <a:ext uri="{837473B0-CC2E-450A-ABE3-18F120FF3D39}">
                <a1611:picAttrSrcUrl xmlns:a1611="http://schemas.microsoft.com/office/drawing/2016/11/main" r:id="rId15"/>
              </a:ext>
            </a:extLst>
          </a:blip>
          <a:stretch>
            <a:fillRect/>
          </a:stretch>
        </p:blipFill>
        <p:spPr>
          <a:xfrm>
            <a:off x="6059714" y="3088759"/>
            <a:ext cx="647479" cy="647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82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8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4.81481E-6 L 0.08034 0.33611 " pathEditMode="relative" rAng="0" ptsTypes="AA">
                                      <p:cBhvr>
                                        <p:cTn id="49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10" y="168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2">
            <a:extLst>
              <a:ext uri="{FF2B5EF4-FFF2-40B4-BE49-F238E27FC236}">
                <a16:creationId xmlns:a16="http://schemas.microsoft.com/office/drawing/2014/main" id="{53EAD8C5-0192-3F49-B360-D938317959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124" y="-21891"/>
            <a:ext cx="11175123" cy="1041991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Adelle Sans" panose="02000503000000020004" pitchFamily="2" charset="0"/>
              </a:rPr>
              <a:t>Symmetric Encryption - Types</a:t>
            </a: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4ADE6DD2-E34D-5844-9298-58AF1A10AD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3343516"/>
              </p:ext>
            </p:extLst>
          </p:nvPr>
        </p:nvGraphicFramePr>
        <p:xfrm>
          <a:off x="3131128" y="1246910"/>
          <a:ext cx="6664036" cy="528173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332018">
                  <a:extLst>
                    <a:ext uri="{9D8B030D-6E8A-4147-A177-3AD203B41FA5}">
                      <a16:colId xmlns:a16="http://schemas.microsoft.com/office/drawing/2014/main" val="2109512897"/>
                    </a:ext>
                  </a:extLst>
                </a:gridCol>
                <a:gridCol w="3332018">
                  <a:extLst>
                    <a:ext uri="{9D8B030D-6E8A-4147-A177-3AD203B41FA5}">
                      <a16:colId xmlns:a16="http://schemas.microsoft.com/office/drawing/2014/main" val="1276365297"/>
                    </a:ext>
                  </a:extLst>
                </a:gridCol>
              </a:tblGrid>
              <a:tr h="83498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Consideration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6887806"/>
                  </a:ext>
                </a:extLst>
              </a:tr>
              <a:tr h="121932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Advanced Encryption Standard</a:t>
                      </a:r>
                    </a:p>
                    <a:p>
                      <a:pPr algn="ctr"/>
                      <a:r>
                        <a:rPr lang="en-US" dirty="0"/>
                        <a:t>(AES)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Strongest</a:t>
                      </a:r>
                    </a:p>
                    <a:p>
                      <a:pPr algn="ctr"/>
                      <a:r>
                        <a:rPr lang="en-US" dirty="0"/>
                        <a:t>Block cipher</a:t>
                      </a:r>
                    </a:p>
                    <a:p>
                      <a:pPr algn="ctr"/>
                      <a:r>
                        <a:rPr lang="en-US" dirty="0"/>
                        <a:t>128-bit,192-bit, 256-bit variants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2971281"/>
                  </a:ext>
                </a:extLst>
              </a:tr>
              <a:tr h="9379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Data Encryption Standard</a:t>
                      </a:r>
                    </a:p>
                    <a:p>
                      <a:pPr algn="ctr"/>
                      <a:r>
                        <a:rPr lang="en-US" dirty="0"/>
                        <a:t>(DES) and 3DES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Weak</a:t>
                      </a:r>
                    </a:p>
                    <a:p>
                      <a:pPr algn="ctr"/>
                      <a:r>
                        <a:rPr lang="en-US" dirty="0"/>
                        <a:t>Block cipher</a:t>
                      </a:r>
                    </a:p>
                    <a:p>
                      <a:pPr algn="ctr"/>
                      <a:r>
                        <a:rPr lang="en-US" dirty="0"/>
                        <a:t>56 bits(DES)</a:t>
                      </a:r>
                    </a:p>
                    <a:p>
                      <a:pPr algn="ctr"/>
                      <a:r>
                        <a:rPr lang="en-US" dirty="0"/>
                        <a:t>112 (2 key)</a:t>
                      </a:r>
                    </a:p>
                    <a:p>
                      <a:pPr algn="ctr"/>
                      <a:r>
                        <a:rPr lang="en-US" dirty="0"/>
                        <a:t>168 bits(3DES)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4572273"/>
                  </a:ext>
                </a:extLst>
              </a:tr>
              <a:tr h="84998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Blowfish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Block cipher</a:t>
                      </a:r>
                    </a:p>
                    <a:p>
                      <a:pPr algn="ctr"/>
                      <a:r>
                        <a:rPr lang="en-US" dirty="0"/>
                        <a:t>Weak</a:t>
                      </a:r>
                    </a:p>
                    <a:p>
                      <a:pPr algn="ctr"/>
                      <a:r>
                        <a:rPr lang="en-US" dirty="0"/>
                        <a:t>64 bit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3283451"/>
                  </a:ext>
                </a:extLst>
              </a:tr>
              <a:tr h="84998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Rivest</a:t>
                      </a:r>
                      <a:r>
                        <a:rPr lang="en-US" dirty="0"/>
                        <a:t> Cipher</a:t>
                      </a:r>
                    </a:p>
                    <a:p>
                      <a:pPr algn="ctr"/>
                      <a:r>
                        <a:rPr lang="en-US" dirty="0"/>
                        <a:t>(RC*)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RC4 – Stream cipher</a:t>
                      </a:r>
                    </a:p>
                    <a:p>
                      <a:pPr algn="ctr"/>
                      <a:r>
                        <a:rPr lang="en-US" dirty="0"/>
                        <a:t>RC5/RC6 – Block ciphers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4279297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D111C3C3-E8CB-A847-8C42-6703EC33CE68}"/>
              </a:ext>
            </a:extLst>
          </p:cNvPr>
          <p:cNvSpPr/>
          <p:nvPr/>
        </p:nvSpPr>
        <p:spPr>
          <a:xfrm>
            <a:off x="3131128" y="2105891"/>
            <a:ext cx="3283527" cy="11637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C4877D0-0B71-4E40-BF64-2226546CF873}"/>
              </a:ext>
            </a:extLst>
          </p:cNvPr>
          <p:cNvSpPr/>
          <p:nvPr/>
        </p:nvSpPr>
        <p:spPr>
          <a:xfrm>
            <a:off x="3131127" y="3305887"/>
            <a:ext cx="3283527" cy="14046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AF932BE-ED40-4E46-B53E-7644C97DF9E7}"/>
              </a:ext>
            </a:extLst>
          </p:cNvPr>
          <p:cNvSpPr/>
          <p:nvPr/>
        </p:nvSpPr>
        <p:spPr>
          <a:xfrm>
            <a:off x="6463145" y="3305886"/>
            <a:ext cx="3283527" cy="14046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FDF1580-13B2-EA4B-AB97-B4418A2589A4}"/>
              </a:ext>
            </a:extLst>
          </p:cNvPr>
          <p:cNvSpPr/>
          <p:nvPr/>
        </p:nvSpPr>
        <p:spPr>
          <a:xfrm>
            <a:off x="6463144" y="2105891"/>
            <a:ext cx="3283527" cy="11637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7D80675-F58D-C848-8D0A-270EFDF49266}"/>
              </a:ext>
            </a:extLst>
          </p:cNvPr>
          <p:cNvSpPr/>
          <p:nvPr/>
        </p:nvSpPr>
        <p:spPr>
          <a:xfrm>
            <a:off x="3131126" y="4719048"/>
            <a:ext cx="3283527" cy="9005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E87B7BC-395B-FA4C-BD8E-59F8E23F750A}"/>
              </a:ext>
            </a:extLst>
          </p:cNvPr>
          <p:cNvSpPr/>
          <p:nvPr/>
        </p:nvSpPr>
        <p:spPr>
          <a:xfrm>
            <a:off x="6470072" y="4719048"/>
            <a:ext cx="3318164" cy="9005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CF9C8AE-67FA-9949-BEB7-C84924630FFA}"/>
              </a:ext>
            </a:extLst>
          </p:cNvPr>
          <p:cNvSpPr/>
          <p:nvPr/>
        </p:nvSpPr>
        <p:spPr>
          <a:xfrm>
            <a:off x="3131126" y="5619595"/>
            <a:ext cx="3283527" cy="9005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EE84937-EEBD-9A46-9195-B0E6285A7639}"/>
              </a:ext>
            </a:extLst>
          </p:cNvPr>
          <p:cNvSpPr/>
          <p:nvPr/>
        </p:nvSpPr>
        <p:spPr>
          <a:xfrm>
            <a:off x="6487390" y="5628100"/>
            <a:ext cx="3283527" cy="892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220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E929FFE-3A83-F744-8BCB-19EC1A2EF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Adelle Sans" panose="02000503000000020004" pitchFamily="2" charset="0"/>
              </a:rPr>
              <a:t>Asymmetric Encryption</a:t>
            </a:r>
          </a:p>
        </p:txBody>
      </p:sp>
      <p:pic>
        <p:nvPicPr>
          <p:cNvPr id="4" name="Picture 3" descr="A picture containing shape&#10;&#10;Description automatically generated">
            <a:extLst>
              <a:ext uri="{FF2B5EF4-FFF2-40B4-BE49-F238E27FC236}">
                <a16:creationId xmlns:a16="http://schemas.microsoft.com/office/drawing/2014/main" id="{0CC95AE1-6040-D542-BA03-CE10D04151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2149354" y="1334164"/>
            <a:ext cx="2469751" cy="2469751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8818B99F-AA37-3D41-9706-0CA8239674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2149354" y="4145753"/>
            <a:ext cx="1779647" cy="1779647"/>
          </a:xfrm>
          <a:prstGeom prst="rect">
            <a:avLst/>
          </a:prstGeom>
        </p:spPr>
      </p:pic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A38AA7A-852A-864A-A1DF-B7A388893197}"/>
              </a:ext>
            </a:extLst>
          </p:cNvPr>
          <p:cNvCxnSpPr>
            <a:cxnSpLocks/>
          </p:cNvCxnSpPr>
          <p:nvPr/>
        </p:nvCxnSpPr>
        <p:spPr>
          <a:xfrm>
            <a:off x="4885113" y="2407322"/>
            <a:ext cx="30772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0" name="Picture 29" descr="A picture containing shape&#10;&#10;Description automatically generated">
            <a:extLst>
              <a:ext uri="{FF2B5EF4-FFF2-40B4-BE49-F238E27FC236}">
                <a16:creationId xmlns:a16="http://schemas.microsoft.com/office/drawing/2014/main" id="{07DCD4FA-6108-794A-8BFC-515CF6FF0C3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7836131" y="1733232"/>
            <a:ext cx="1683327" cy="1683327"/>
          </a:xfrm>
          <a:prstGeom prst="rect">
            <a:avLst/>
          </a:prstGeom>
        </p:spPr>
      </p:pic>
      <p:pic>
        <p:nvPicPr>
          <p:cNvPr id="32" name="Picture 31" descr="A picture containing shape&#10;&#10;Description automatically generated">
            <a:extLst>
              <a:ext uri="{FF2B5EF4-FFF2-40B4-BE49-F238E27FC236}">
                <a16:creationId xmlns:a16="http://schemas.microsoft.com/office/drawing/2014/main" id="{3B52C02D-0193-D64F-B951-1E6AE0567AA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7696317" y="2569040"/>
            <a:ext cx="1062182" cy="1062182"/>
          </a:xfrm>
          <a:prstGeom prst="rect">
            <a:avLst/>
          </a:prstGeom>
        </p:spPr>
      </p:pic>
      <p:pic>
        <p:nvPicPr>
          <p:cNvPr id="33" name="Picture 32" descr="A picture containing shape&#10;&#10;Description automatically generated">
            <a:extLst>
              <a:ext uri="{FF2B5EF4-FFF2-40B4-BE49-F238E27FC236}">
                <a16:creationId xmlns:a16="http://schemas.microsoft.com/office/drawing/2014/main" id="{99D4169B-3F81-7A42-89D8-5727429F8D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7836130" y="4089674"/>
            <a:ext cx="1683327" cy="1683327"/>
          </a:xfrm>
          <a:prstGeom prst="rect">
            <a:avLst/>
          </a:prstGeom>
        </p:spPr>
      </p:pic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641B5C28-5E51-694F-9C84-2A282D305967}"/>
              </a:ext>
            </a:extLst>
          </p:cNvPr>
          <p:cNvCxnSpPr>
            <a:cxnSpLocks/>
          </p:cNvCxnSpPr>
          <p:nvPr/>
        </p:nvCxnSpPr>
        <p:spPr>
          <a:xfrm>
            <a:off x="4405746" y="4820783"/>
            <a:ext cx="35565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E005EB58-83F5-2E47-B688-BC14D1882E4A}"/>
              </a:ext>
            </a:extLst>
          </p:cNvPr>
          <p:cNvSpPr txBox="1"/>
          <p:nvPr/>
        </p:nvSpPr>
        <p:spPr>
          <a:xfrm>
            <a:off x="5704032" y="1721566"/>
            <a:ext cx="14141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delle Sans" panose="02000503000000020004" pitchFamily="2" charset="0"/>
              </a:rPr>
              <a:t>Encrypts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4CAC9F1-3A4D-4C4D-A3B1-E618CD29EE4C}"/>
              </a:ext>
            </a:extLst>
          </p:cNvPr>
          <p:cNvSpPr txBox="1"/>
          <p:nvPr/>
        </p:nvSpPr>
        <p:spPr>
          <a:xfrm>
            <a:off x="5476950" y="4202278"/>
            <a:ext cx="14510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delle Sans" panose="02000503000000020004" pitchFamily="2" charset="0"/>
              </a:rPr>
              <a:t>Decrypts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09B35CE-A36F-9D47-9FFD-6A9ECA2D7426}"/>
              </a:ext>
            </a:extLst>
          </p:cNvPr>
          <p:cNvSpPr txBox="1"/>
          <p:nvPr/>
        </p:nvSpPr>
        <p:spPr>
          <a:xfrm>
            <a:off x="582518" y="1172079"/>
            <a:ext cx="15007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delle Sans" panose="02000503000000020004" pitchFamily="2" charset="0"/>
              </a:rPr>
              <a:t>Key Pair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1958151-F342-CE4E-97AF-564441261EE6}"/>
              </a:ext>
            </a:extLst>
          </p:cNvPr>
          <p:cNvSpPr txBox="1"/>
          <p:nvPr/>
        </p:nvSpPr>
        <p:spPr>
          <a:xfrm>
            <a:off x="2594787" y="1429178"/>
            <a:ext cx="10118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delle Sans" panose="02000503000000020004" pitchFamily="2" charset="0"/>
              </a:rPr>
              <a:t>Key 1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ADD2386-38D3-4D47-B273-37B70DAEAAC3}"/>
              </a:ext>
            </a:extLst>
          </p:cNvPr>
          <p:cNvSpPr txBox="1"/>
          <p:nvPr/>
        </p:nvSpPr>
        <p:spPr>
          <a:xfrm>
            <a:off x="2642930" y="3527519"/>
            <a:ext cx="10502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delle Sans" panose="02000503000000020004" pitchFamily="2" charset="0"/>
              </a:rPr>
              <a:t>Key 2</a:t>
            </a:r>
          </a:p>
        </p:txBody>
      </p:sp>
      <p:pic>
        <p:nvPicPr>
          <p:cNvPr id="43" name="Picture 42" descr="A picture containing shape&#10;&#10;Description automatically generated">
            <a:extLst>
              <a:ext uri="{FF2B5EF4-FFF2-40B4-BE49-F238E27FC236}">
                <a16:creationId xmlns:a16="http://schemas.microsoft.com/office/drawing/2014/main" id="{DA5ADC65-0402-D04A-942D-D643A22AAC0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7696317" y="4982500"/>
            <a:ext cx="1062182" cy="1062182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2770692B-056C-544C-8A1B-B23C0CA2607B}"/>
              </a:ext>
            </a:extLst>
          </p:cNvPr>
          <p:cNvSpPr txBox="1"/>
          <p:nvPr/>
        </p:nvSpPr>
        <p:spPr>
          <a:xfrm>
            <a:off x="2350222" y="1429178"/>
            <a:ext cx="18742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delle Sans" panose="02000503000000020004" pitchFamily="2" charset="0"/>
              </a:rPr>
              <a:t>Public Key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8CE043A-AA2E-FB43-83A9-82217399C59B}"/>
              </a:ext>
            </a:extLst>
          </p:cNvPr>
          <p:cNvSpPr txBox="1"/>
          <p:nvPr/>
        </p:nvSpPr>
        <p:spPr>
          <a:xfrm>
            <a:off x="2280490" y="3527519"/>
            <a:ext cx="20136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delle Sans" panose="02000503000000020004" pitchFamily="2" charset="0"/>
              </a:rPr>
              <a:t>Private Key</a:t>
            </a:r>
          </a:p>
        </p:txBody>
      </p:sp>
    </p:spTree>
    <p:extLst>
      <p:ext uri="{BB962C8B-B14F-4D97-AF65-F5344CB8AC3E}">
        <p14:creationId xmlns:p14="http://schemas.microsoft.com/office/powerpoint/2010/main" val="3658126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2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7" grpId="0"/>
      <p:bldP spid="38" grpId="0"/>
      <p:bldP spid="39" grpId="0"/>
      <p:bldP spid="39" grpId="1"/>
      <p:bldP spid="40" grpId="0"/>
      <p:bldP spid="40" grpId="1"/>
      <p:bldP spid="44" grpId="0"/>
      <p:bldP spid="4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desktop computer monitor sitting on top of a desk&#10;&#10;Description automatically generated">
            <a:extLst>
              <a:ext uri="{FF2B5EF4-FFF2-40B4-BE49-F238E27FC236}">
                <a16:creationId xmlns:a16="http://schemas.microsoft.com/office/drawing/2014/main" id="{974BC115-297D-DE42-B979-347214B9EC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622999" y="2578546"/>
            <a:ext cx="2427559" cy="1942047"/>
          </a:xfrm>
          <a:prstGeom prst="rect">
            <a:avLst/>
          </a:prstGeom>
        </p:spPr>
      </p:pic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8BAC5086-27B2-4E4E-AE3B-A8CF8DC9FE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507124" y="2541993"/>
            <a:ext cx="1978600" cy="1978600"/>
          </a:xfrm>
          <a:prstGeom prst="rect">
            <a:avLst/>
          </a:prstGeom>
        </p:spPr>
      </p:pic>
      <p:pic>
        <p:nvPicPr>
          <p:cNvPr id="14" name="Picture 13" descr="A screen shot of an open computer sitting on top of each other&#10;&#10;Description automatically generated">
            <a:extLst>
              <a:ext uri="{FF2B5EF4-FFF2-40B4-BE49-F238E27FC236}">
                <a16:creationId xmlns:a16="http://schemas.microsoft.com/office/drawing/2014/main" id="{89D243BD-12E8-AA42-B82C-13865DF874C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8927869" y="2521211"/>
            <a:ext cx="1560050" cy="1560050"/>
          </a:xfrm>
          <a:prstGeom prst="rect">
            <a:avLst/>
          </a:prstGeom>
        </p:spPr>
      </p:pic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6E98834F-7B98-6E41-9AB2-02CB46A78C6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9812788" y="2839497"/>
            <a:ext cx="1967089" cy="1967089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DC592E5-FFD0-7148-8FDA-2E524B3E2907}"/>
              </a:ext>
            </a:extLst>
          </p:cNvPr>
          <p:cNvCxnSpPr>
            <a:cxnSpLocks/>
          </p:cNvCxnSpPr>
          <p:nvPr/>
        </p:nvCxnSpPr>
        <p:spPr>
          <a:xfrm>
            <a:off x="1622999" y="5072363"/>
            <a:ext cx="898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6160A8E-B431-A94C-9BE7-6207BC182FF6}"/>
              </a:ext>
            </a:extLst>
          </p:cNvPr>
          <p:cNvCxnSpPr>
            <a:cxnSpLocks/>
          </p:cNvCxnSpPr>
          <p:nvPr/>
        </p:nvCxnSpPr>
        <p:spPr>
          <a:xfrm>
            <a:off x="4351640" y="3512979"/>
            <a:ext cx="3940232" cy="0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itle 2">
            <a:extLst>
              <a:ext uri="{FF2B5EF4-FFF2-40B4-BE49-F238E27FC236}">
                <a16:creationId xmlns:a16="http://schemas.microsoft.com/office/drawing/2014/main" id="{53EAD8C5-0192-3F49-B360-D938317959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124" y="-21891"/>
            <a:ext cx="11175123" cy="1041991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Adelle Sans" panose="02000503000000020004" pitchFamily="2" charset="0"/>
              </a:rPr>
              <a:t>Asymmetric Encryption Process</a:t>
            </a:r>
          </a:p>
        </p:txBody>
      </p:sp>
      <p:pic>
        <p:nvPicPr>
          <p:cNvPr id="19" name="Picture 18" descr="A picture containing shape&#10;&#10;Description automatically generated">
            <a:extLst>
              <a:ext uri="{FF2B5EF4-FFF2-40B4-BE49-F238E27FC236}">
                <a16:creationId xmlns:a16="http://schemas.microsoft.com/office/drawing/2014/main" id="{AEC1D11A-6CEA-E04E-9AD3-868963348A9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8958928" y="4542771"/>
            <a:ext cx="1345632" cy="1345632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A841C7D5-DDB1-AD4A-834E-EC490DCD863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  <a:ext uri="{837473B0-CC2E-450A-ABE3-18F120FF3D39}">
                <a1611:picAttrSrcUrl xmlns:a1611="http://schemas.microsoft.com/office/drawing/2016/11/main" r:id="rId15"/>
              </a:ext>
            </a:extLst>
          </a:blip>
          <a:stretch>
            <a:fillRect/>
          </a:stretch>
        </p:blipFill>
        <p:spPr>
          <a:xfrm>
            <a:off x="10796332" y="4806586"/>
            <a:ext cx="853292" cy="85329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D8D5783-E6AA-A144-8192-3FDD2A21F086}"/>
              </a:ext>
            </a:extLst>
          </p:cNvPr>
          <p:cNvSpPr txBox="1"/>
          <p:nvPr/>
        </p:nvSpPr>
        <p:spPr>
          <a:xfrm>
            <a:off x="874294" y="1897207"/>
            <a:ext cx="3295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 need to send a secure message!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B076EEE-AAE6-B045-9581-A4169AE4DD25}"/>
              </a:ext>
            </a:extLst>
          </p:cNvPr>
          <p:cNvSpPr txBox="1"/>
          <p:nvPr/>
        </p:nvSpPr>
        <p:spPr>
          <a:xfrm>
            <a:off x="8840465" y="5770787"/>
            <a:ext cx="1396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Public Key</a:t>
            </a:r>
          </a:p>
        </p:txBody>
      </p:sp>
      <p:pic>
        <p:nvPicPr>
          <p:cNvPr id="22" name="Picture 21" descr="A picture containing shape&#10;&#10;Description automatically generated">
            <a:extLst>
              <a:ext uri="{FF2B5EF4-FFF2-40B4-BE49-F238E27FC236}">
                <a16:creationId xmlns:a16="http://schemas.microsoft.com/office/drawing/2014/main" id="{9C546B14-EADA-814E-9151-60255D2514C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7264239" y="2381099"/>
            <a:ext cx="1345632" cy="134563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E2CD18E1-6493-BE41-857D-5B0D82AB792F}"/>
              </a:ext>
            </a:extLst>
          </p:cNvPr>
          <p:cNvSpPr txBox="1"/>
          <p:nvPr/>
        </p:nvSpPr>
        <p:spPr>
          <a:xfrm>
            <a:off x="7135177" y="2325275"/>
            <a:ext cx="1396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Public Key</a:t>
            </a:r>
          </a:p>
        </p:txBody>
      </p:sp>
      <p:pic>
        <p:nvPicPr>
          <p:cNvPr id="24" name="Picture 23" descr="A picture containing shape&#10;&#10;Description automatically generated">
            <a:extLst>
              <a:ext uri="{FF2B5EF4-FFF2-40B4-BE49-F238E27FC236}">
                <a16:creationId xmlns:a16="http://schemas.microsoft.com/office/drawing/2014/main" id="{77DD75F6-70A9-D641-B946-AF6F42A3209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177973" y="4444996"/>
            <a:ext cx="1345632" cy="1345632"/>
          </a:xfrm>
          <a:prstGeom prst="rect">
            <a:avLst/>
          </a:prstGeom>
        </p:spPr>
      </p:pic>
      <p:pic>
        <p:nvPicPr>
          <p:cNvPr id="27" name="Picture 26" descr="A picture containing shape&#10;&#10;Description automatically generated">
            <a:extLst>
              <a:ext uri="{FF2B5EF4-FFF2-40B4-BE49-F238E27FC236}">
                <a16:creationId xmlns:a16="http://schemas.microsoft.com/office/drawing/2014/main" id="{F897EFF0-04C0-FE42-BE78-5CFAE2EEA93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837473B0-CC2E-450A-ABE3-18F120FF3D39}">
                <a1611:picAttrSrcUrl xmlns:a1611="http://schemas.microsoft.com/office/drawing/2016/11/main" r:id="rId17"/>
              </a:ext>
            </a:extLst>
          </a:blip>
          <a:stretch>
            <a:fillRect/>
          </a:stretch>
        </p:blipFill>
        <p:spPr>
          <a:xfrm>
            <a:off x="2366090" y="4520593"/>
            <a:ext cx="1040786" cy="1040786"/>
          </a:xfrm>
          <a:prstGeom prst="rect">
            <a:avLst/>
          </a:prstGeom>
        </p:spPr>
      </p:pic>
      <p:pic>
        <p:nvPicPr>
          <p:cNvPr id="28" name="Picture 27" descr="A picture containing shape&#10;&#10;Description automatically generated">
            <a:extLst>
              <a:ext uri="{FF2B5EF4-FFF2-40B4-BE49-F238E27FC236}">
                <a16:creationId xmlns:a16="http://schemas.microsoft.com/office/drawing/2014/main" id="{633F3C8B-884B-6E48-BE3A-B613220A0A9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837473B0-CC2E-450A-ABE3-18F120FF3D39}">
                <a1611:picAttrSrcUrl xmlns:a1611="http://schemas.microsoft.com/office/drawing/2016/11/main" r:id="rId19"/>
              </a:ext>
            </a:extLst>
          </a:blip>
          <a:stretch>
            <a:fillRect/>
          </a:stretch>
        </p:blipFill>
        <p:spPr>
          <a:xfrm>
            <a:off x="2375601" y="4937336"/>
            <a:ext cx="853292" cy="853292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7849401E-CC7C-C241-989A-CAEE6C678121}"/>
              </a:ext>
            </a:extLst>
          </p:cNvPr>
          <p:cNvSpPr txBox="1"/>
          <p:nvPr/>
        </p:nvSpPr>
        <p:spPr>
          <a:xfrm>
            <a:off x="346364" y="5401455"/>
            <a:ext cx="2076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Public key encrypts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FC6E080-18D3-A64C-A316-433956E79210}"/>
              </a:ext>
            </a:extLst>
          </p:cNvPr>
          <p:cNvSpPr txBox="1"/>
          <p:nvPr/>
        </p:nvSpPr>
        <p:spPr>
          <a:xfrm>
            <a:off x="10236546" y="5790628"/>
            <a:ext cx="1396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Private Key</a:t>
            </a:r>
          </a:p>
        </p:txBody>
      </p:sp>
    </p:spTree>
    <p:extLst>
      <p:ext uri="{BB962C8B-B14F-4D97-AF65-F5344CB8AC3E}">
        <p14:creationId xmlns:p14="http://schemas.microsoft.com/office/powerpoint/2010/main" val="2456741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6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3.7037E-7 L -0.29414 -0.00093 " pathEditMode="relative" rAng="0" ptsTypes="AA">
                                      <p:cBhvr>
                                        <p:cTn id="70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714" y="-46"/>
                                    </p:animMotion>
                                  </p:childTnLst>
                                </p:cTn>
                              </p:par>
                              <p:par>
                                <p:cTn id="71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2.22222E-6 L -0.28555 -2.22222E-6 " pathEditMode="relative" rAng="0" ptsTypes="AA">
                                      <p:cBhvr>
                                        <p:cTn id="72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28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9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8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9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1" grpId="0"/>
      <p:bldP spid="21" grpId="1"/>
      <p:bldP spid="23" grpId="0"/>
      <p:bldP spid="23" grpId="1"/>
      <p:bldP spid="23" grpId="2"/>
      <p:bldP spid="31" grpId="0"/>
      <p:bldP spid="33" grpId="0"/>
      <p:bldP spid="33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desktop computer monitor sitting on top of a desk&#10;&#10;Description automatically generated">
            <a:extLst>
              <a:ext uri="{FF2B5EF4-FFF2-40B4-BE49-F238E27FC236}">
                <a16:creationId xmlns:a16="http://schemas.microsoft.com/office/drawing/2014/main" id="{974BC115-297D-DE42-B979-347214B9EC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622999" y="2578546"/>
            <a:ext cx="2427559" cy="1942047"/>
          </a:xfrm>
          <a:prstGeom prst="rect">
            <a:avLst/>
          </a:prstGeom>
        </p:spPr>
      </p:pic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8BAC5086-27B2-4E4E-AE3B-A8CF8DC9FE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507124" y="2541993"/>
            <a:ext cx="1978600" cy="1978600"/>
          </a:xfrm>
          <a:prstGeom prst="rect">
            <a:avLst/>
          </a:prstGeom>
        </p:spPr>
      </p:pic>
      <p:pic>
        <p:nvPicPr>
          <p:cNvPr id="14" name="Picture 13" descr="A screen shot of an open computer sitting on top of each other&#10;&#10;Description automatically generated">
            <a:extLst>
              <a:ext uri="{FF2B5EF4-FFF2-40B4-BE49-F238E27FC236}">
                <a16:creationId xmlns:a16="http://schemas.microsoft.com/office/drawing/2014/main" id="{89D243BD-12E8-AA42-B82C-13865DF874C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8927869" y="2521211"/>
            <a:ext cx="1560050" cy="1560050"/>
          </a:xfrm>
          <a:prstGeom prst="rect">
            <a:avLst/>
          </a:prstGeom>
        </p:spPr>
      </p:pic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6E98834F-7B98-6E41-9AB2-02CB46A78C6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9812788" y="2839497"/>
            <a:ext cx="1967089" cy="1967089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DC592E5-FFD0-7148-8FDA-2E524B3E2907}"/>
              </a:ext>
            </a:extLst>
          </p:cNvPr>
          <p:cNvCxnSpPr>
            <a:cxnSpLocks/>
          </p:cNvCxnSpPr>
          <p:nvPr/>
        </p:nvCxnSpPr>
        <p:spPr>
          <a:xfrm>
            <a:off x="1622999" y="5072363"/>
            <a:ext cx="898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6160A8E-B431-A94C-9BE7-6207BC182FF6}"/>
              </a:ext>
            </a:extLst>
          </p:cNvPr>
          <p:cNvCxnSpPr>
            <a:cxnSpLocks/>
          </p:cNvCxnSpPr>
          <p:nvPr/>
        </p:nvCxnSpPr>
        <p:spPr>
          <a:xfrm>
            <a:off x="4351640" y="3512979"/>
            <a:ext cx="3940232" cy="0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itle 2">
            <a:extLst>
              <a:ext uri="{FF2B5EF4-FFF2-40B4-BE49-F238E27FC236}">
                <a16:creationId xmlns:a16="http://schemas.microsoft.com/office/drawing/2014/main" id="{53EAD8C5-0192-3F49-B360-D938317959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124" y="-21891"/>
            <a:ext cx="11175123" cy="1041991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Adelle Sans" panose="02000503000000020004" pitchFamily="2" charset="0"/>
              </a:rPr>
              <a:t>Asymmetric Encryption Process</a:t>
            </a:r>
          </a:p>
        </p:txBody>
      </p:sp>
      <p:pic>
        <p:nvPicPr>
          <p:cNvPr id="19" name="Picture 18" descr="A picture containing shape&#10;&#10;Description automatically generated">
            <a:extLst>
              <a:ext uri="{FF2B5EF4-FFF2-40B4-BE49-F238E27FC236}">
                <a16:creationId xmlns:a16="http://schemas.microsoft.com/office/drawing/2014/main" id="{AEC1D11A-6CEA-E04E-9AD3-868963348A9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8925360" y="4461786"/>
            <a:ext cx="1345632" cy="1345632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A841C7D5-DDB1-AD4A-834E-EC490DCD863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  <a:ext uri="{837473B0-CC2E-450A-ABE3-18F120FF3D39}">
                <a1611:picAttrSrcUrl xmlns:a1611="http://schemas.microsoft.com/office/drawing/2016/11/main" r:id="rId15"/>
              </a:ext>
            </a:extLst>
          </a:blip>
          <a:stretch>
            <a:fillRect/>
          </a:stretch>
        </p:blipFill>
        <p:spPr>
          <a:xfrm>
            <a:off x="10796332" y="4806586"/>
            <a:ext cx="853292" cy="85329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D8D5783-E6AA-A144-8192-3FDD2A21F086}"/>
              </a:ext>
            </a:extLst>
          </p:cNvPr>
          <p:cNvSpPr txBox="1"/>
          <p:nvPr/>
        </p:nvSpPr>
        <p:spPr>
          <a:xfrm>
            <a:off x="874294" y="1897207"/>
            <a:ext cx="3295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 need to send a secure message!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B076EEE-AAE6-B045-9581-A4169AE4DD25}"/>
              </a:ext>
            </a:extLst>
          </p:cNvPr>
          <p:cNvSpPr txBox="1"/>
          <p:nvPr/>
        </p:nvSpPr>
        <p:spPr>
          <a:xfrm>
            <a:off x="8840465" y="5790628"/>
            <a:ext cx="1396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Public Key</a:t>
            </a:r>
          </a:p>
        </p:txBody>
      </p:sp>
      <p:pic>
        <p:nvPicPr>
          <p:cNvPr id="24" name="Picture 23" descr="A picture containing shape&#10;&#10;Description automatically generated">
            <a:extLst>
              <a:ext uri="{FF2B5EF4-FFF2-40B4-BE49-F238E27FC236}">
                <a16:creationId xmlns:a16="http://schemas.microsoft.com/office/drawing/2014/main" id="{77DD75F6-70A9-D641-B946-AF6F42A3209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177973" y="4444996"/>
            <a:ext cx="1345632" cy="1345632"/>
          </a:xfrm>
          <a:prstGeom prst="rect">
            <a:avLst/>
          </a:prstGeom>
        </p:spPr>
      </p:pic>
      <p:pic>
        <p:nvPicPr>
          <p:cNvPr id="27" name="Picture 26" descr="A picture containing shape&#10;&#10;Description automatically generated">
            <a:extLst>
              <a:ext uri="{FF2B5EF4-FFF2-40B4-BE49-F238E27FC236}">
                <a16:creationId xmlns:a16="http://schemas.microsoft.com/office/drawing/2014/main" id="{F897EFF0-04C0-FE42-BE78-5CFAE2EEA93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837473B0-CC2E-450A-ABE3-18F120FF3D39}">
                <a1611:picAttrSrcUrl xmlns:a1611="http://schemas.microsoft.com/office/drawing/2016/11/main" r:id="rId17"/>
              </a:ext>
            </a:extLst>
          </a:blip>
          <a:stretch>
            <a:fillRect/>
          </a:stretch>
        </p:blipFill>
        <p:spPr>
          <a:xfrm>
            <a:off x="2366090" y="4520593"/>
            <a:ext cx="1040786" cy="1040786"/>
          </a:xfrm>
          <a:prstGeom prst="rect">
            <a:avLst/>
          </a:prstGeom>
        </p:spPr>
      </p:pic>
      <p:pic>
        <p:nvPicPr>
          <p:cNvPr id="28" name="Picture 27" descr="A picture containing shape&#10;&#10;Description automatically generated">
            <a:extLst>
              <a:ext uri="{FF2B5EF4-FFF2-40B4-BE49-F238E27FC236}">
                <a16:creationId xmlns:a16="http://schemas.microsoft.com/office/drawing/2014/main" id="{633F3C8B-884B-6E48-BE3A-B613220A0A9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837473B0-CC2E-450A-ABE3-18F120FF3D39}">
                <a1611:picAttrSrcUrl xmlns:a1611="http://schemas.microsoft.com/office/drawing/2016/11/main" r:id="rId19"/>
              </a:ext>
            </a:extLst>
          </a:blip>
          <a:stretch>
            <a:fillRect/>
          </a:stretch>
        </p:blipFill>
        <p:spPr>
          <a:xfrm>
            <a:off x="2375601" y="4937336"/>
            <a:ext cx="853292" cy="853292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7849401E-CC7C-C241-989A-CAEE6C678121}"/>
              </a:ext>
            </a:extLst>
          </p:cNvPr>
          <p:cNvSpPr txBox="1"/>
          <p:nvPr/>
        </p:nvSpPr>
        <p:spPr>
          <a:xfrm>
            <a:off x="346364" y="5401455"/>
            <a:ext cx="2076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Public key encrypts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FC6E080-18D3-A64C-A316-433956E79210}"/>
              </a:ext>
            </a:extLst>
          </p:cNvPr>
          <p:cNvSpPr txBox="1"/>
          <p:nvPr/>
        </p:nvSpPr>
        <p:spPr>
          <a:xfrm>
            <a:off x="10236546" y="5790628"/>
            <a:ext cx="1396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Private key</a:t>
            </a:r>
          </a:p>
        </p:txBody>
      </p:sp>
      <p:pic>
        <p:nvPicPr>
          <p:cNvPr id="26" name="Picture 25" descr="A picture containing shape&#10;&#10;Description automatically generated">
            <a:extLst>
              <a:ext uri="{FF2B5EF4-FFF2-40B4-BE49-F238E27FC236}">
                <a16:creationId xmlns:a16="http://schemas.microsoft.com/office/drawing/2014/main" id="{7DE70CC0-FB4E-9B42-AC17-A83E2477709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837473B0-CC2E-450A-ABE3-18F120FF3D39}">
                <a1611:picAttrSrcUrl xmlns:a1611="http://schemas.microsoft.com/office/drawing/2016/11/main" r:id="rId17"/>
              </a:ext>
            </a:extLst>
          </a:blip>
          <a:stretch>
            <a:fillRect/>
          </a:stretch>
        </p:blipFill>
        <p:spPr>
          <a:xfrm>
            <a:off x="4041178" y="2266539"/>
            <a:ext cx="1040786" cy="1040786"/>
          </a:xfrm>
          <a:prstGeom prst="rect">
            <a:avLst/>
          </a:prstGeom>
        </p:spPr>
      </p:pic>
      <p:pic>
        <p:nvPicPr>
          <p:cNvPr id="29" name="Picture 28" descr="A picture containing shape&#10;&#10;Description automatically generated">
            <a:extLst>
              <a:ext uri="{FF2B5EF4-FFF2-40B4-BE49-F238E27FC236}">
                <a16:creationId xmlns:a16="http://schemas.microsoft.com/office/drawing/2014/main" id="{DFF36816-D989-E544-92F0-8489C0B0CC0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837473B0-CC2E-450A-ABE3-18F120FF3D39}">
                <a1611:picAttrSrcUrl xmlns:a1611="http://schemas.microsoft.com/office/drawing/2016/11/main" r:id="rId19"/>
              </a:ext>
            </a:extLst>
          </a:blip>
          <a:stretch>
            <a:fillRect/>
          </a:stretch>
        </p:blipFill>
        <p:spPr>
          <a:xfrm>
            <a:off x="4050689" y="2683282"/>
            <a:ext cx="853292" cy="853292"/>
          </a:xfrm>
          <a:prstGeom prst="rect">
            <a:avLst/>
          </a:prstGeom>
        </p:spPr>
      </p:pic>
      <p:pic>
        <p:nvPicPr>
          <p:cNvPr id="30" name="Picture 29" descr="A picture containing shape&#10;&#10;Description automatically generated">
            <a:extLst>
              <a:ext uri="{FF2B5EF4-FFF2-40B4-BE49-F238E27FC236}">
                <a16:creationId xmlns:a16="http://schemas.microsoft.com/office/drawing/2014/main" id="{56D08F04-EE36-B546-8000-B81F09AD4B9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837473B0-CC2E-450A-ABE3-18F120FF3D39}">
                <a1611:picAttrSrcUrl xmlns:a1611="http://schemas.microsoft.com/office/drawing/2016/11/main" r:id="rId17"/>
              </a:ext>
            </a:extLst>
          </a:blip>
          <a:stretch>
            <a:fillRect/>
          </a:stretch>
        </p:blipFill>
        <p:spPr>
          <a:xfrm>
            <a:off x="9077783" y="4639082"/>
            <a:ext cx="1040786" cy="1040786"/>
          </a:xfrm>
          <a:prstGeom prst="rect">
            <a:avLst/>
          </a:prstGeom>
        </p:spPr>
      </p:pic>
      <p:pic>
        <p:nvPicPr>
          <p:cNvPr id="32" name="Picture 31" descr="A picture containing shape&#10;&#10;Description automatically generated">
            <a:extLst>
              <a:ext uri="{FF2B5EF4-FFF2-40B4-BE49-F238E27FC236}">
                <a16:creationId xmlns:a16="http://schemas.microsoft.com/office/drawing/2014/main" id="{72B5C015-0DEC-3342-83D9-F0D91A57C123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837473B0-CC2E-450A-ABE3-18F120FF3D39}">
                <a1611:picAttrSrcUrl xmlns:a1611="http://schemas.microsoft.com/office/drawing/2016/11/main" r:id="rId19"/>
              </a:ext>
            </a:extLst>
          </a:blip>
          <a:stretch>
            <a:fillRect/>
          </a:stretch>
        </p:blipFill>
        <p:spPr>
          <a:xfrm>
            <a:off x="8925360" y="5075991"/>
            <a:ext cx="853292" cy="853292"/>
          </a:xfrm>
          <a:prstGeom prst="rect">
            <a:avLst/>
          </a:prstGeom>
        </p:spPr>
      </p:pic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439D455-5180-DB43-ADA4-BA5097F45DC0}"/>
              </a:ext>
            </a:extLst>
          </p:cNvPr>
          <p:cNvCxnSpPr>
            <a:cxnSpLocks/>
          </p:cNvCxnSpPr>
          <p:nvPr/>
        </p:nvCxnSpPr>
        <p:spPr>
          <a:xfrm flipH="1">
            <a:off x="9963746" y="5363982"/>
            <a:ext cx="832586" cy="0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B4961EED-476A-AC4B-A2B0-0567BE438CC6}"/>
              </a:ext>
            </a:extLst>
          </p:cNvPr>
          <p:cNvSpPr txBox="1"/>
          <p:nvPr/>
        </p:nvSpPr>
        <p:spPr>
          <a:xfrm>
            <a:off x="10077765" y="5770638"/>
            <a:ext cx="2064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Private key decrypts</a:t>
            </a:r>
          </a:p>
        </p:txBody>
      </p:sp>
    </p:spTree>
    <p:extLst>
      <p:ext uri="{BB962C8B-B14F-4D97-AF65-F5344CB8AC3E}">
        <p14:creationId xmlns:p14="http://schemas.microsoft.com/office/powerpoint/2010/main" val="2342969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30598 0 " pathEditMode="relative" ptsTypes="AA">
                                      <p:cBhvr>
                                        <p:cTn id="36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30598 0 " pathEditMode="relative" ptsTypes="AA">
                                      <p:cBhvr>
                                        <p:cTn id="38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8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9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1" grpId="1"/>
      <p:bldP spid="31" grpId="0"/>
      <p:bldP spid="33" grpId="0"/>
      <p:bldP spid="33" grpId="1"/>
      <p:bldP spid="3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desktop computer monitor sitting on top of a desk&#10;&#10;Description automatically generated">
            <a:extLst>
              <a:ext uri="{FF2B5EF4-FFF2-40B4-BE49-F238E27FC236}">
                <a16:creationId xmlns:a16="http://schemas.microsoft.com/office/drawing/2014/main" id="{974BC115-297D-DE42-B979-347214B9EC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622999" y="2578546"/>
            <a:ext cx="2427559" cy="1942047"/>
          </a:xfrm>
          <a:prstGeom prst="rect">
            <a:avLst/>
          </a:prstGeom>
        </p:spPr>
      </p:pic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8BAC5086-27B2-4E4E-AE3B-A8CF8DC9FE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507124" y="2541993"/>
            <a:ext cx="1978600" cy="1978600"/>
          </a:xfrm>
          <a:prstGeom prst="rect">
            <a:avLst/>
          </a:prstGeom>
        </p:spPr>
      </p:pic>
      <p:pic>
        <p:nvPicPr>
          <p:cNvPr id="14" name="Picture 13" descr="A screen shot of an open computer sitting on top of each other&#10;&#10;Description automatically generated">
            <a:extLst>
              <a:ext uri="{FF2B5EF4-FFF2-40B4-BE49-F238E27FC236}">
                <a16:creationId xmlns:a16="http://schemas.microsoft.com/office/drawing/2014/main" id="{89D243BD-12E8-AA42-B82C-13865DF874C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8927869" y="2521211"/>
            <a:ext cx="1560050" cy="1560050"/>
          </a:xfrm>
          <a:prstGeom prst="rect">
            <a:avLst/>
          </a:prstGeom>
        </p:spPr>
      </p:pic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6E98834F-7B98-6E41-9AB2-02CB46A78C6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9812788" y="2839497"/>
            <a:ext cx="1967089" cy="1967089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DC592E5-FFD0-7148-8FDA-2E524B3E2907}"/>
              </a:ext>
            </a:extLst>
          </p:cNvPr>
          <p:cNvCxnSpPr>
            <a:cxnSpLocks/>
          </p:cNvCxnSpPr>
          <p:nvPr/>
        </p:nvCxnSpPr>
        <p:spPr>
          <a:xfrm>
            <a:off x="1622999" y="5072363"/>
            <a:ext cx="898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6160A8E-B431-A94C-9BE7-6207BC182FF6}"/>
              </a:ext>
            </a:extLst>
          </p:cNvPr>
          <p:cNvCxnSpPr>
            <a:cxnSpLocks/>
          </p:cNvCxnSpPr>
          <p:nvPr/>
        </p:nvCxnSpPr>
        <p:spPr>
          <a:xfrm>
            <a:off x="4351640" y="3512979"/>
            <a:ext cx="3940232" cy="0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itle 2">
            <a:extLst>
              <a:ext uri="{FF2B5EF4-FFF2-40B4-BE49-F238E27FC236}">
                <a16:creationId xmlns:a16="http://schemas.microsoft.com/office/drawing/2014/main" id="{53EAD8C5-0192-3F49-B360-D938317959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124" y="-21891"/>
            <a:ext cx="11175123" cy="1041991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Adelle Sans" panose="02000503000000020004" pitchFamily="2" charset="0"/>
              </a:rPr>
              <a:t>Asymmetric Encryption Process</a:t>
            </a:r>
          </a:p>
        </p:txBody>
      </p:sp>
      <p:pic>
        <p:nvPicPr>
          <p:cNvPr id="19" name="Picture 18" descr="A picture containing shape&#10;&#10;Description automatically generated">
            <a:extLst>
              <a:ext uri="{FF2B5EF4-FFF2-40B4-BE49-F238E27FC236}">
                <a16:creationId xmlns:a16="http://schemas.microsoft.com/office/drawing/2014/main" id="{AEC1D11A-6CEA-E04E-9AD3-868963348A9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8958928" y="4542771"/>
            <a:ext cx="1345632" cy="1345632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A841C7D5-DDB1-AD4A-834E-EC490DCD863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  <a:ext uri="{837473B0-CC2E-450A-ABE3-18F120FF3D39}">
                <a1611:picAttrSrcUrl xmlns:a1611="http://schemas.microsoft.com/office/drawing/2016/11/main" r:id="rId15"/>
              </a:ext>
            </a:extLst>
          </a:blip>
          <a:stretch>
            <a:fillRect/>
          </a:stretch>
        </p:blipFill>
        <p:spPr>
          <a:xfrm>
            <a:off x="10796332" y="4806586"/>
            <a:ext cx="853292" cy="85329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D8D5783-E6AA-A144-8192-3FDD2A21F086}"/>
              </a:ext>
            </a:extLst>
          </p:cNvPr>
          <p:cNvSpPr txBox="1"/>
          <p:nvPr/>
        </p:nvSpPr>
        <p:spPr>
          <a:xfrm>
            <a:off x="874294" y="1897207"/>
            <a:ext cx="3295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 need to send a secure message!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B076EEE-AAE6-B045-9581-A4169AE4DD25}"/>
              </a:ext>
            </a:extLst>
          </p:cNvPr>
          <p:cNvSpPr txBox="1"/>
          <p:nvPr/>
        </p:nvSpPr>
        <p:spPr>
          <a:xfrm>
            <a:off x="8840465" y="5770787"/>
            <a:ext cx="1396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Public Key</a:t>
            </a:r>
          </a:p>
        </p:txBody>
      </p:sp>
      <p:pic>
        <p:nvPicPr>
          <p:cNvPr id="22" name="Picture 21" descr="A picture containing shape&#10;&#10;Description automatically generated">
            <a:extLst>
              <a:ext uri="{FF2B5EF4-FFF2-40B4-BE49-F238E27FC236}">
                <a16:creationId xmlns:a16="http://schemas.microsoft.com/office/drawing/2014/main" id="{9C546B14-EADA-814E-9151-60255D2514C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7264239" y="2381099"/>
            <a:ext cx="1345632" cy="134563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E2CD18E1-6493-BE41-857D-5B0D82AB792F}"/>
              </a:ext>
            </a:extLst>
          </p:cNvPr>
          <p:cNvSpPr txBox="1"/>
          <p:nvPr/>
        </p:nvSpPr>
        <p:spPr>
          <a:xfrm>
            <a:off x="7135177" y="2325275"/>
            <a:ext cx="1396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Public Key</a:t>
            </a:r>
          </a:p>
        </p:txBody>
      </p:sp>
      <p:pic>
        <p:nvPicPr>
          <p:cNvPr id="24" name="Picture 23" descr="A picture containing shape&#10;&#10;Description automatically generated">
            <a:extLst>
              <a:ext uri="{FF2B5EF4-FFF2-40B4-BE49-F238E27FC236}">
                <a16:creationId xmlns:a16="http://schemas.microsoft.com/office/drawing/2014/main" id="{77DD75F6-70A9-D641-B946-AF6F42A3209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177973" y="4444996"/>
            <a:ext cx="1345632" cy="1345632"/>
          </a:xfrm>
          <a:prstGeom prst="rect">
            <a:avLst/>
          </a:prstGeom>
        </p:spPr>
      </p:pic>
      <p:pic>
        <p:nvPicPr>
          <p:cNvPr id="27" name="Picture 26" descr="A picture containing shape&#10;&#10;Description automatically generated">
            <a:extLst>
              <a:ext uri="{FF2B5EF4-FFF2-40B4-BE49-F238E27FC236}">
                <a16:creationId xmlns:a16="http://schemas.microsoft.com/office/drawing/2014/main" id="{F897EFF0-04C0-FE42-BE78-5CFAE2EEA93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837473B0-CC2E-450A-ABE3-18F120FF3D39}">
                <a1611:picAttrSrcUrl xmlns:a1611="http://schemas.microsoft.com/office/drawing/2016/11/main" r:id="rId17"/>
              </a:ext>
            </a:extLst>
          </a:blip>
          <a:stretch>
            <a:fillRect/>
          </a:stretch>
        </p:blipFill>
        <p:spPr>
          <a:xfrm>
            <a:off x="2366090" y="4520593"/>
            <a:ext cx="1040786" cy="1040786"/>
          </a:xfrm>
          <a:prstGeom prst="rect">
            <a:avLst/>
          </a:prstGeom>
        </p:spPr>
      </p:pic>
      <p:pic>
        <p:nvPicPr>
          <p:cNvPr id="28" name="Picture 27" descr="A picture containing shape&#10;&#10;Description automatically generated">
            <a:extLst>
              <a:ext uri="{FF2B5EF4-FFF2-40B4-BE49-F238E27FC236}">
                <a16:creationId xmlns:a16="http://schemas.microsoft.com/office/drawing/2014/main" id="{633F3C8B-884B-6E48-BE3A-B613220A0A9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837473B0-CC2E-450A-ABE3-18F120FF3D39}">
                <a1611:picAttrSrcUrl xmlns:a1611="http://schemas.microsoft.com/office/drawing/2016/11/main" r:id="rId19"/>
              </a:ext>
            </a:extLst>
          </a:blip>
          <a:stretch>
            <a:fillRect/>
          </a:stretch>
        </p:blipFill>
        <p:spPr>
          <a:xfrm>
            <a:off x="2375601" y="4937336"/>
            <a:ext cx="853292" cy="853292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7849401E-CC7C-C241-989A-CAEE6C678121}"/>
              </a:ext>
            </a:extLst>
          </p:cNvPr>
          <p:cNvSpPr txBox="1"/>
          <p:nvPr/>
        </p:nvSpPr>
        <p:spPr>
          <a:xfrm>
            <a:off x="346364" y="5401455"/>
            <a:ext cx="2076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Public key encrypts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FC6E080-18D3-A64C-A316-433956E79210}"/>
              </a:ext>
            </a:extLst>
          </p:cNvPr>
          <p:cNvSpPr txBox="1"/>
          <p:nvPr/>
        </p:nvSpPr>
        <p:spPr>
          <a:xfrm>
            <a:off x="10236546" y="5790628"/>
            <a:ext cx="1396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Private Key</a:t>
            </a:r>
          </a:p>
        </p:txBody>
      </p:sp>
      <p:pic>
        <p:nvPicPr>
          <p:cNvPr id="26" name="Picture 25" descr="A picture containing computer, computer&#10;&#10;Description automatically generated">
            <a:extLst>
              <a:ext uri="{FF2B5EF4-FFF2-40B4-BE49-F238E27FC236}">
                <a16:creationId xmlns:a16="http://schemas.microsoft.com/office/drawing/2014/main" id="{2006AA8F-8445-2541-A3E2-BB73BAF76C8B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411688" y="4805055"/>
            <a:ext cx="1625600" cy="1625600"/>
          </a:xfrm>
          <a:prstGeom prst="rect">
            <a:avLst/>
          </a:prstGeom>
        </p:spPr>
      </p:pic>
      <p:pic>
        <p:nvPicPr>
          <p:cNvPr id="29" name="Picture 28" descr="A picture containing shape&#10;&#10;Description automatically generated">
            <a:extLst>
              <a:ext uri="{FF2B5EF4-FFF2-40B4-BE49-F238E27FC236}">
                <a16:creationId xmlns:a16="http://schemas.microsoft.com/office/drawing/2014/main" id="{4D501DB2-D909-1C47-8645-0A9F68EE8DB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7264239" y="2382558"/>
            <a:ext cx="1345632" cy="1345632"/>
          </a:xfrm>
          <a:prstGeom prst="rect">
            <a:avLst/>
          </a:prstGeom>
        </p:spPr>
      </p:pic>
      <p:pic>
        <p:nvPicPr>
          <p:cNvPr id="30" name="Picture 29" descr="A picture containing shape&#10;&#10;Description automatically generated">
            <a:extLst>
              <a:ext uri="{FF2B5EF4-FFF2-40B4-BE49-F238E27FC236}">
                <a16:creationId xmlns:a16="http://schemas.microsoft.com/office/drawing/2014/main" id="{9612B61A-AE95-9E46-8FE8-045851006DC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4151504" y="5282637"/>
            <a:ext cx="1345632" cy="1345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220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2.22222E-6 L -0.28555 0.00463 " pathEditMode="relative" rAng="0" ptsTypes="AA">
                                      <p:cBhvr>
                                        <p:cTn id="58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284" y="231"/>
                                    </p:animMotion>
                                  </p:childTnLst>
                                </p:cTn>
                              </p:par>
                              <p:par>
                                <p:cTn id="5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3.7037E-7 L -0.29271 -3.7037E-7 " pathEditMode="relative" rAng="0" ptsTypes="AA">
                                      <p:cBhvr>
                                        <p:cTn id="60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635" y="0"/>
                                    </p:animMotion>
                                  </p:childTnLst>
                                </p:cTn>
                              </p:par>
                              <p:par>
                                <p:cTn id="6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3.7037E-7 L -0.04414 0.30903 " pathEditMode="relative" rAng="0" ptsTypes="AA">
                                      <p:cBhvr>
                                        <p:cTn id="62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14" y="1544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9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8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9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1" grpId="0"/>
      <p:bldP spid="23" grpId="0"/>
      <p:bldP spid="23" grpId="1"/>
      <p:bldP spid="23" grpId="2"/>
      <p:bldP spid="31" grpId="0"/>
      <p:bldP spid="3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desktop computer monitor sitting on top of a desk&#10;&#10;Description automatically generated">
            <a:extLst>
              <a:ext uri="{FF2B5EF4-FFF2-40B4-BE49-F238E27FC236}">
                <a16:creationId xmlns:a16="http://schemas.microsoft.com/office/drawing/2014/main" id="{974BC115-297D-DE42-B979-347214B9EC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622999" y="2578546"/>
            <a:ext cx="2427559" cy="1942047"/>
          </a:xfrm>
          <a:prstGeom prst="rect">
            <a:avLst/>
          </a:prstGeom>
        </p:spPr>
      </p:pic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8BAC5086-27B2-4E4E-AE3B-A8CF8DC9FE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507124" y="2541993"/>
            <a:ext cx="1978600" cy="1978600"/>
          </a:xfrm>
          <a:prstGeom prst="rect">
            <a:avLst/>
          </a:prstGeom>
        </p:spPr>
      </p:pic>
      <p:pic>
        <p:nvPicPr>
          <p:cNvPr id="14" name="Picture 13" descr="A screen shot of an open computer sitting on top of each other&#10;&#10;Description automatically generated">
            <a:extLst>
              <a:ext uri="{FF2B5EF4-FFF2-40B4-BE49-F238E27FC236}">
                <a16:creationId xmlns:a16="http://schemas.microsoft.com/office/drawing/2014/main" id="{89D243BD-12E8-AA42-B82C-13865DF874C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8927869" y="2521211"/>
            <a:ext cx="1560050" cy="1560050"/>
          </a:xfrm>
          <a:prstGeom prst="rect">
            <a:avLst/>
          </a:prstGeom>
        </p:spPr>
      </p:pic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6E98834F-7B98-6E41-9AB2-02CB46A78C6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9812788" y="2839497"/>
            <a:ext cx="1967089" cy="1967089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6160A8E-B431-A94C-9BE7-6207BC182FF6}"/>
              </a:ext>
            </a:extLst>
          </p:cNvPr>
          <p:cNvCxnSpPr>
            <a:cxnSpLocks/>
          </p:cNvCxnSpPr>
          <p:nvPr/>
        </p:nvCxnSpPr>
        <p:spPr>
          <a:xfrm>
            <a:off x="4351640" y="3512979"/>
            <a:ext cx="3940232" cy="0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itle 2">
            <a:extLst>
              <a:ext uri="{FF2B5EF4-FFF2-40B4-BE49-F238E27FC236}">
                <a16:creationId xmlns:a16="http://schemas.microsoft.com/office/drawing/2014/main" id="{53EAD8C5-0192-3F49-B360-D938317959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124" y="-21891"/>
            <a:ext cx="11175123" cy="1041991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Adelle Sans" panose="02000503000000020004" pitchFamily="2" charset="0"/>
              </a:rPr>
              <a:t>Asymmetric Encryption Considerations</a:t>
            </a:r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A841C7D5-DDB1-AD4A-834E-EC490DCD863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10796332" y="4806586"/>
            <a:ext cx="853292" cy="85329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D8D5783-E6AA-A144-8192-3FDD2A21F086}"/>
              </a:ext>
            </a:extLst>
          </p:cNvPr>
          <p:cNvSpPr txBox="1"/>
          <p:nvPr/>
        </p:nvSpPr>
        <p:spPr>
          <a:xfrm>
            <a:off x="874294" y="1897207"/>
            <a:ext cx="3295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 need to send a secure message!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FC6E080-18D3-A64C-A316-433956E79210}"/>
              </a:ext>
            </a:extLst>
          </p:cNvPr>
          <p:cNvSpPr txBox="1"/>
          <p:nvPr/>
        </p:nvSpPr>
        <p:spPr>
          <a:xfrm>
            <a:off x="10222691" y="5790628"/>
            <a:ext cx="1396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Private Key</a:t>
            </a:r>
          </a:p>
        </p:txBody>
      </p:sp>
      <p:pic>
        <p:nvPicPr>
          <p:cNvPr id="26" name="Picture 25" descr="A picture containing computer, computer&#10;&#10;Description automatically generated">
            <a:extLst>
              <a:ext uri="{FF2B5EF4-FFF2-40B4-BE49-F238E27FC236}">
                <a16:creationId xmlns:a16="http://schemas.microsoft.com/office/drawing/2014/main" id="{2006AA8F-8445-2541-A3E2-BB73BAF76C8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411688" y="4805055"/>
            <a:ext cx="1625600" cy="1625600"/>
          </a:xfrm>
          <a:prstGeom prst="rect">
            <a:avLst/>
          </a:prstGeom>
        </p:spPr>
      </p:pic>
      <p:pic>
        <p:nvPicPr>
          <p:cNvPr id="30" name="Picture 29" descr="A picture containing shape&#10;&#10;Description automatically generated">
            <a:extLst>
              <a:ext uri="{FF2B5EF4-FFF2-40B4-BE49-F238E27FC236}">
                <a16:creationId xmlns:a16="http://schemas.microsoft.com/office/drawing/2014/main" id="{9612B61A-AE95-9E46-8FE8-045851006DC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837473B0-CC2E-450A-ABE3-18F120FF3D39}">
                <a1611:picAttrSrcUrl xmlns:a1611="http://schemas.microsoft.com/office/drawing/2016/11/main" r:id="rId16"/>
              </a:ext>
            </a:extLst>
          </a:blip>
          <a:stretch>
            <a:fillRect/>
          </a:stretch>
        </p:blipFill>
        <p:spPr>
          <a:xfrm>
            <a:off x="4151504" y="5282637"/>
            <a:ext cx="1345632" cy="1345632"/>
          </a:xfrm>
          <a:prstGeom prst="rect">
            <a:avLst/>
          </a:prstGeom>
        </p:spPr>
      </p:pic>
      <p:pic>
        <p:nvPicPr>
          <p:cNvPr id="32" name="Picture 31" descr="A picture containing shape&#10;&#10;Description automatically generated">
            <a:extLst>
              <a:ext uri="{FF2B5EF4-FFF2-40B4-BE49-F238E27FC236}">
                <a16:creationId xmlns:a16="http://schemas.microsoft.com/office/drawing/2014/main" id="{48C9DE45-D486-CC4D-8F50-21665A164257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837473B0-CC2E-450A-ABE3-18F120FF3D39}">
                <a1611:picAttrSrcUrl xmlns:a1611="http://schemas.microsoft.com/office/drawing/2016/11/main" r:id="rId18"/>
              </a:ext>
            </a:extLst>
          </a:blip>
          <a:stretch>
            <a:fillRect/>
          </a:stretch>
        </p:blipFill>
        <p:spPr>
          <a:xfrm>
            <a:off x="3982069" y="2319104"/>
            <a:ext cx="1040786" cy="1040786"/>
          </a:xfrm>
          <a:prstGeom prst="rect">
            <a:avLst/>
          </a:prstGeom>
        </p:spPr>
      </p:pic>
      <p:pic>
        <p:nvPicPr>
          <p:cNvPr id="34" name="Picture 33" descr="A picture containing shape&#10;&#10;Description automatically generated">
            <a:extLst>
              <a:ext uri="{FF2B5EF4-FFF2-40B4-BE49-F238E27FC236}">
                <a16:creationId xmlns:a16="http://schemas.microsoft.com/office/drawing/2014/main" id="{1BD8C5F5-997C-6E4A-A6F1-7D638C3FDACF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837473B0-CC2E-450A-ABE3-18F120FF3D39}">
                <a1611:picAttrSrcUrl xmlns:a1611="http://schemas.microsoft.com/office/drawing/2016/11/main" r:id="rId20"/>
              </a:ext>
            </a:extLst>
          </a:blip>
          <a:stretch>
            <a:fillRect/>
          </a:stretch>
        </p:blipFill>
        <p:spPr>
          <a:xfrm>
            <a:off x="3991580" y="2735847"/>
            <a:ext cx="853292" cy="853292"/>
          </a:xfrm>
          <a:prstGeom prst="rect">
            <a:avLst/>
          </a:prstGeom>
        </p:spPr>
      </p:pic>
      <p:pic>
        <p:nvPicPr>
          <p:cNvPr id="35" name="Picture 34" descr="A picture containing shape&#10;&#10;Description automatically generated">
            <a:extLst>
              <a:ext uri="{FF2B5EF4-FFF2-40B4-BE49-F238E27FC236}">
                <a16:creationId xmlns:a16="http://schemas.microsoft.com/office/drawing/2014/main" id="{05F9F8BA-6FDE-C347-B183-1EE44D5A639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837473B0-CC2E-450A-ABE3-18F120FF3D39}">
                <a1611:picAttrSrcUrl xmlns:a1611="http://schemas.microsoft.com/office/drawing/2016/11/main" r:id="rId18"/>
              </a:ext>
            </a:extLst>
          </a:blip>
          <a:stretch>
            <a:fillRect/>
          </a:stretch>
        </p:blipFill>
        <p:spPr>
          <a:xfrm>
            <a:off x="3982069" y="2319104"/>
            <a:ext cx="1040786" cy="1040786"/>
          </a:xfrm>
          <a:prstGeom prst="rect">
            <a:avLst/>
          </a:prstGeom>
        </p:spPr>
      </p:pic>
      <p:pic>
        <p:nvPicPr>
          <p:cNvPr id="36" name="Picture 35" descr="A picture containing shape&#10;&#10;Description automatically generated">
            <a:extLst>
              <a:ext uri="{FF2B5EF4-FFF2-40B4-BE49-F238E27FC236}">
                <a16:creationId xmlns:a16="http://schemas.microsoft.com/office/drawing/2014/main" id="{96DE4BF1-F1DC-DB4B-9190-A6A1F2681239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837473B0-CC2E-450A-ABE3-18F120FF3D39}">
                <a1611:picAttrSrcUrl xmlns:a1611="http://schemas.microsoft.com/office/drawing/2016/11/main" r:id="rId20"/>
              </a:ext>
            </a:extLst>
          </a:blip>
          <a:stretch>
            <a:fillRect/>
          </a:stretch>
        </p:blipFill>
        <p:spPr>
          <a:xfrm>
            <a:off x="3991580" y="2735847"/>
            <a:ext cx="853292" cy="853292"/>
          </a:xfrm>
          <a:prstGeom prst="rect">
            <a:avLst/>
          </a:prstGeom>
        </p:spPr>
      </p:pic>
      <p:pic>
        <p:nvPicPr>
          <p:cNvPr id="37" name="Picture 36" descr="A picture containing shape&#10;&#10;Description automatically generated">
            <a:extLst>
              <a:ext uri="{FF2B5EF4-FFF2-40B4-BE49-F238E27FC236}">
                <a16:creationId xmlns:a16="http://schemas.microsoft.com/office/drawing/2014/main" id="{3F0616C9-856D-5A40-9318-F627DC905947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837473B0-CC2E-450A-ABE3-18F120FF3D39}">
                <a1611:picAttrSrcUrl xmlns:a1611="http://schemas.microsoft.com/office/drawing/2016/11/main" r:id="rId18"/>
              </a:ext>
            </a:extLst>
          </a:blip>
          <a:stretch>
            <a:fillRect/>
          </a:stretch>
        </p:blipFill>
        <p:spPr>
          <a:xfrm>
            <a:off x="8998802" y="4604479"/>
            <a:ext cx="1040786" cy="1040786"/>
          </a:xfrm>
          <a:prstGeom prst="rect">
            <a:avLst/>
          </a:prstGeom>
        </p:spPr>
      </p:pic>
      <p:pic>
        <p:nvPicPr>
          <p:cNvPr id="38" name="Picture 37" descr="A picture containing shape&#10;&#10;Description automatically generated">
            <a:extLst>
              <a:ext uri="{FF2B5EF4-FFF2-40B4-BE49-F238E27FC236}">
                <a16:creationId xmlns:a16="http://schemas.microsoft.com/office/drawing/2014/main" id="{474EF9CA-04A6-0E44-9F33-BA80D8532A47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837473B0-CC2E-450A-ABE3-18F120FF3D39}">
                <a1611:picAttrSrcUrl xmlns:a1611="http://schemas.microsoft.com/office/drawing/2016/11/main" r:id="rId20"/>
              </a:ext>
            </a:extLst>
          </a:blip>
          <a:stretch>
            <a:fillRect/>
          </a:stretch>
        </p:blipFill>
        <p:spPr>
          <a:xfrm>
            <a:off x="9008313" y="5021222"/>
            <a:ext cx="853292" cy="853292"/>
          </a:xfrm>
          <a:prstGeom prst="rect">
            <a:avLst/>
          </a:prstGeom>
        </p:spPr>
      </p:pic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4A9D8AAF-BCC2-0241-9ABF-95C4EFFAF676}"/>
              </a:ext>
            </a:extLst>
          </p:cNvPr>
          <p:cNvCxnSpPr>
            <a:cxnSpLocks/>
          </p:cNvCxnSpPr>
          <p:nvPr/>
        </p:nvCxnSpPr>
        <p:spPr>
          <a:xfrm flipH="1">
            <a:off x="9947787" y="5282637"/>
            <a:ext cx="7485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F28B5537-9BE8-4D41-8482-FB62BD887395}"/>
              </a:ext>
            </a:extLst>
          </p:cNvPr>
          <p:cNvSpPr txBox="1"/>
          <p:nvPr/>
        </p:nvSpPr>
        <p:spPr>
          <a:xfrm>
            <a:off x="10037624" y="5783923"/>
            <a:ext cx="20753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Private key decrypts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5DE736A-CEC7-7B42-AC52-E9506AD4E571}"/>
              </a:ext>
            </a:extLst>
          </p:cNvPr>
          <p:cNvCxnSpPr>
            <a:cxnSpLocks/>
          </p:cNvCxnSpPr>
          <p:nvPr/>
        </p:nvCxnSpPr>
        <p:spPr>
          <a:xfrm>
            <a:off x="3852390" y="5233232"/>
            <a:ext cx="317230" cy="3421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9F68E753-705A-554C-95F0-AAF23724AA83}"/>
              </a:ext>
            </a:extLst>
          </p:cNvPr>
          <p:cNvSpPr txBox="1"/>
          <p:nvPr/>
        </p:nvSpPr>
        <p:spPr>
          <a:xfrm>
            <a:off x="2293873" y="4837267"/>
            <a:ext cx="20753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Public key encrypts</a:t>
            </a:r>
          </a:p>
        </p:txBody>
      </p:sp>
      <p:pic>
        <p:nvPicPr>
          <p:cNvPr id="43" name="Picture 42" descr="Icon&#10;&#10;Description automatically generated">
            <a:extLst>
              <a:ext uri="{FF2B5EF4-FFF2-40B4-BE49-F238E27FC236}">
                <a16:creationId xmlns:a16="http://schemas.microsoft.com/office/drawing/2014/main" id="{7C75508B-47CE-8C43-BA8B-5B22F575C380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837473B0-CC2E-450A-ABE3-18F120FF3D39}">
                <a1611:picAttrSrcUrl xmlns:a1611="http://schemas.microsoft.com/office/drawing/2016/11/main" r:id="rId22"/>
              </a:ext>
            </a:extLst>
          </a:blip>
          <a:stretch>
            <a:fillRect/>
          </a:stretch>
        </p:blipFill>
        <p:spPr>
          <a:xfrm>
            <a:off x="4844014" y="4984891"/>
            <a:ext cx="1125838" cy="1041400"/>
          </a:xfrm>
          <a:prstGeom prst="rect">
            <a:avLst/>
          </a:prstGeom>
        </p:spPr>
      </p:pic>
      <p:pic>
        <p:nvPicPr>
          <p:cNvPr id="12" name="Picture 11" descr="A close up of a turtle&#10;&#10;Description automatically generated">
            <a:extLst>
              <a:ext uri="{FF2B5EF4-FFF2-40B4-BE49-F238E27FC236}">
                <a16:creationId xmlns:a16="http://schemas.microsoft.com/office/drawing/2014/main" id="{A0E1A5AE-AC8A-C640-824E-FE76C3C25A09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837473B0-CC2E-450A-ABE3-18F120FF3D39}">
                <a1611:picAttrSrcUrl xmlns:a1611="http://schemas.microsoft.com/office/drawing/2016/11/main" r:id="rId24"/>
              </a:ext>
            </a:extLst>
          </a:blip>
          <a:stretch>
            <a:fillRect/>
          </a:stretch>
        </p:blipFill>
        <p:spPr>
          <a:xfrm>
            <a:off x="5649613" y="1223783"/>
            <a:ext cx="3033246" cy="1716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700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1.11111E-6 L 0.06849 0.32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24" y="1625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1.11111E-6 L 0.07318 0.31134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59" y="1555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1.11111E-6 L 0.30469 -1.11111E-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234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1.11111E-6 L 0.29844 1.11111E-6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92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5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3" grpId="1"/>
      <p:bldP spid="40" grpId="0"/>
      <p:bldP spid="42" grpId="0"/>
    </p:bldLst>
  </p:timing>
</p:sld>
</file>

<file path=ppt/theme/theme1.xml><?xml version="1.0" encoding="utf-8"?>
<a:theme xmlns:a="http://schemas.openxmlformats.org/drawingml/2006/main" name="2019 Presentation Dark Theme">
  <a:themeElements>
    <a:clrScheme name="6cc241">
      <a:dk1>
        <a:srgbClr val="151945"/>
      </a:dk1>
      <a:lt1>
        <a:srgbClr val="FFFFFF"/>
      </a:lt1>
      <a:dk2>
        <a:srgbClr val="151746"/>
      </a:dk2>
      <a:lt2>
        <a:srgbClr val="FFFFFF"/>
      </a:lt2>
      <a:accent1>
        <a:srgbClr val="F9F9FA"/>
      </a:accent1>
      <a:accent2>
        <a:srgbClr val="FF671F"/>
      </a:accent2>
      <a:accent3>
        <a:srgbClr val="00A3E0"/>
      </a:accent3>
      <a:accent4>
        <a:srgbClr val="10069F"/>
      </a:accent4>
      <a:accent5>
        <a:srgbClr val="6CC249"/>
      </a:accent5>
      <a:accent6>
        <a:srgbClr val="9C9BA7"/>
      </a:accent6>
      <a:hlink>
        <a:srgbClr val="FF671F"/>
      </a:hlink>
      <a:folHlink>
        <a:srgbClr val="FF671F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3" id="{809E193B-2D6B-774E-A1CE-D0A3E70D8F14}" vid="{9DFDF12A-1514-7D4F-A38F-DF2B41BE24D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B98D8214AE9EE4FBD92FF9BC1EA80A9" ma:contentTypeVersion="60" ma:contentTypeDescription="Create a new document." ma:contentTypeScope="" ma:versionID="01e0772c44198408e6e5a53ff4c7c879">
  <xsd:schema xmlns:xsd="http://www.w3.org/2001/XMLSchema" xmlns:xs="http://www.w3.org/2001/XMLSchema" xmlns:p="http://schemas.microsoft.com/office/2006/metadata/properties" xmlns:ns2="25f43890-8f97-4037-b6ca-5734ee50196d" xmlns:ns3="7de64167-ec1d-41c3-9c60-bdac5dd5df14" targetNamespace="http://schemas.microsoft.com/office/2006/metadata/properties" ma:root="true" ma:fieldsID="3425b5a5654edf0987e89c70af5dab58" ns2:_="" ns3:_="">
    <xsd:import namespace="25f43890-8f97-4037-b6ca-5734ee50196d"/>
    <xsd:import namespace="7de64167-ec1d-41c3-9c60-bdac5dd5df14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DateTaken" minOccurs="0"/>
                <xsd:element ref="ns3:MediaServiceLocation" minOccurs="0"/>
                <xsd:element ref="ns3:_Flow_SignoffStatus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5f43890-8f97-4037-b6ca-5734ee50196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de64167-ec1d-41c3-9c60-bdac5dd5df1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_Flow_SignoffStatus" ma:index="16" nillable="true" ma:displayName="Sign-off status" ma:internalName="Sign_x002d_off_x0020_status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Flow_SignoffStatus xmlns="7de64167-ec1d-41c3-9c60-bdac5dd5df14" xsi:nil="true"/>
  </documentManagement>
</p:properties>
</file>

<file path=customXml/itemProps1.xml><?xml version="1.0" encoding="utf-8"?>
<ds:datastoreItem xmlns:ds="http://schemas.openxmlformats.org/officeDocument/2006/customXml" ds:itemID="{03D1374B-8056-453C-B9CB-F2CE6F7A4A2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DE60798-E85F-46C2-ABFF-DAEE815AC8E2}"/>
</file>

<file path=customXml/itemProps3.xml><?xml version="1.0" encoding="utf-8"?>
<ds:datastoreItem xmlns:ds="http://schemas.openxmlformats.org/officeDocument/2006/customXml" ds:itemID="{BAB37D3D-50C1-46FC-8D92-3F1F047872A4}">
  <ds:schemaRefs>
    <ds:schemaRef ds:uri="http://purl.org/dc/elements/1.1/"/>
    <ds:schemaRef ds:uri="7de64167-ec1d-41c3-9c60-bdac5dd5df14"/>
    <ds:schemaRef ds:uri="25f43890-8f97-4037-b6ca-5734ee50196d"/>
    <ds:schemaRef ds:uri="http://schemas.microsoft.com/office/infopath/2007/PartnerControls"/>
    <ds:schemaRef ds:uri="http://purl.org/dc/dcmitype/"/>
    <ds:schemaRef ds:uri="http://schemas.openxmlformats.org/package/2006/metadata/core-properties"/>
    <ds:schemaRef ds:uri="http://schemas.microsoft.com/office/2006/documentManagement/types"/>
    <ds:schemaRef ds:uri="http://schemas.microsoft.com/office/2006/metadata/properties"/>
    <ds:schemaRef ds:uri="http://www.w3.org/XML/1998/namespace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491</TotalTime>
  <Words>326</Words>
  <Application>Microsoft Macintosh PowerPoint</Application>
  <PresentationFormat>Widescreen</PresentationFormat>
  <Paragraphs>118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Adelle Sans</vt:lpstr>
      <vt:lpstr>Adelle Sans SemiBold</vt:lpstr>
      <vt:lpstr>Arial</vt:lpstr>
      <vt:lpstr>Calibri</vt:lpstr>
      <vt:lpstr>Courier New</vt:lpstr>
      <vt:lpstr>Proxima Nova</vt:lpstr>
      <vt:lpstr>Proxima Nova Semibold</vt:lpstr>
      <vt:lpstr>2019 Presentation Dark Theme</vt:lpstr>
      <vt:lpstr>PowerPoint Presentation</vt:lpstr>
      <vt:lpstr>Symmetric Encryption</vt:lpstr>
      <vt:lpstr>Symmetric Encryption Considerations</vt:lpstr>
      <vt:lpstr>Symmetric Encryption - Types</vt:lpstr>
      <vt:lpstr>Asymmetric Encryption</vt:lpstr>
      <vt:lpstr>Asymmetric Encryption Process</vt:lpstr>
      <vt:lpstr>Asymmetric Encryption Process</vt:lpstr>
      <vt:lpstr>Asymmetric Encryption Process</vt:lpstr>
      <vt:lpstr>Asymmetric Encryption Considerations</vt:lpstr>
      <vt:lpstr>Asymmetric Encryption - Types</vt:lpstr>
      <vt:lpstr>Digital Signatures</vt:lpstr>
      <vt:lpstr>Cipher Suite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Wes Bryan</dc:creator>
  <cp:lastModifiedBy>Wes Bryan</cp:lastModifiedBy>
  <cp:revision>22</cp:revision>
  <dcterms:created xsi:type="dcterms:W3CDTF">2020-10-12T15:36:34Z</dcterms:created>
  <dcterms:modified xsi:type="dcterms:W3CDTF">2020-11-06T15:41:55Z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0x0101008B98D8214AE9EE4FBD92FF9BC1EA80A9</vt:lpwstr>
  </property>
</Properties>
</file>